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68" r:id="rId7"/>
    <p:sldId id="424" r:id="rId8"/>
    <p:sldId id="259" r:id="rId9"/>
    <p:sldId id="378" r:id="rId10"/>
    <p:sldId id="258" r:id="rId11"/>
    <p:sldId id="276" r:id="rId12"/>
    <p:sldId id="425" r:id="rId13"/>
    <p:sldId id="380" r:id="rId14"/>
    <p:sldId id="397" r:id="rId15"/>
    <p:sldId id="428" r:id="rId16"/>
    <p:sldId id="426" r:id="rId17"/>
    <p:sldId id="427" r:id="rId18"/>
    <p:sldId id="429" r:id="rId19"/>
    <p:sldId id="430" r:id="rId20"/>
    <p:sldId id="431" r:id="rId21"/>
    <p:sldId id="416" r:id="rId22"/>
  </p:sldIdLst>
  <p:sldSz cx="12192000" cy="6858000"/>
  <p:notesSz cx="6889750" cy="10018713"/>
  <p:embeddedFontLst>
    <p:embeddedFont>
      <p:font typeface="Segoe UI" panose="020B0502040204020203"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hFA8O/T6+N66NZSQTsyggiQ2i8H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ADD17B-3C8A-44B7-ADE6-A2DFA183BC2B}" v="1" dt="2025-08-28T10:26:38.042"/>
  </p1510:revLst>
</p1510:revInfo>
</file>

<file path=ppt/tableStyles.xml><?xml version="1.0" encoding="utf-8"?>
<a:tblStyleLst xmlns:a="http://schemas.openxmlformats.org/drawingml/2006/main" def="{B2E48065-9D94-4EA4-8177-B520553F4C00}">
  <a:tblStyle styleId="{B2E48065-9D94-4EA4-8177-B520553F4C0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164" autoAdjust="0"/>
  </p:normalViewPr>
  <p:slideViewPr>
    <p:cSldViewPr snapToGrid="0">
      <p:cViewPr varScale="1">
        <p:scale>
          <a:sx n="53" d="100"/>
          <a:sy n="53" d="100"/>
        </p:scale>
        <p:origin x="2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50" Type="http://customschemas.google.com/relationships/presentationmetadata" Target="metadata"/><Relationship Id="rId55"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syn Nichol" userId="bcf1b415-7510-42f7-bf32-8ffa5f2a2971" providerId="ADAL" clId="{CAADD17B-3C8A-44B7-ADE6-A2DFA183BC2B}"/>
    <pc:docChg chg="undo custSel modSld">
      <pc:chgData name="Tamsyn Nichol" userId="bcf1b415-7510-42f7-bf32-8ffa5f2a2971" providerId="ADAL" clId="{CAADD17B-3C8A-44B7-ADE6-A2DFA183BC2B}" dt="2025-08-28T10:26:59.590" v="92" actId="26606"/>
      <pc:docMkLst>
        <pc:docMk/>
      </pc:docMkLst>
      <pc:sldChg chg="addSp delSp modSp mod modClrScheme chgLayout">
        <pc:chgData name="Tamsyn Nichol" userId="bcf1b415-7510-42f7-bf32-8ffa5f2a2971" providerId="ADAL" clId="{CAADD17B-3C8A-44B7-ADE6-A2DFA183BC2B}" dt="2025-08-28T10:23:23.610" v="61" actId="21"/>
        <pc:sldMkLst>
          <pc:docMk/>
          <pc:sldMk cId="0" sldId="256"/>
        </pc:sldMkLst>
        <pc:spChg chg="add del">
          <ac:chgData name="Tamsyn Nichol" userId="bcf1b415-7510-42f7-bf32-8ffa5f2a2971" providerId="ADAL" clId="{CAADD17B-3C8A-44B7-ADE6-A2DFA183BC2B}" dt="2025-08-28T10:23:23.610" v="61" actId="21"/>
          <ac:spMkLst>
            <pc:docMk/>
            <pc:sldMk cId="0" sldId="256"/>
            <ac:spMk id="2" creationId="{365E90EA-F614-46A2-A507-9F7FDB3DEBA3}"/>
          </ac:spMkLst>
        </pc:spChg>
        <pc:spChg chg="mod ord">
          <ac:chgData name="Tamsyn Nichol" userId="bcf1b415-7510-42f7-bf32-8ffa5f2a2971" providerId="ADAL" clId="{CAADD17B-3C8A-44B7-ADE6-A2DFA183BC2B}" dt="2025-08-28T10:23:23.005" v="60" actId="700"/>
          <ac:spMkLst>
            <pc:docMk/>
            <pc:sldMk cId="0" sldId="256"/>
            <ac:spMk id="94" creationId="{00000000-0000-0000-0000-000000000000}"/>
          </ac:spMkLst>
        </pc:spChg>
        <pc:spChg chg="mod ord">
          <ac:chgData name="Tamsyn Nichol" userId="bcf1b415-7510-42f7-bf32-8ffa5f2a2971" providerId="ADAL" clId="{CAADD17B-3C8A-44B7-ADE6-A2DFA183BC2B}" dt="2025-08-28T10:23:23.005" v="60" actId="700"/>
          <ac:spMkLst>
            <pc:docMk/>
            <pc:sldMk cId="0" sldId="256"/>
            <ac:spMk id="95" creationId="{00000000-0000-0000-0000-000000000000}"/>
          </ac:spMkLst>
        </pc:spChg>
        <pc:spChg chg="mod ord">
          <ac:chgData name="Tamsyn Nichol" userId="bcf1b415-7510-42f7-bf32-8ffa5f2a2971" providerId="ADAL" clId="{CAADD17B-3C8A-44B7-ADE6-A2DFA183BC2B}" dt="2025-08-28T10:23:23.005" v="60" actId="700"/>
          <ac:spMkLst>
            <pc:docMk/>
            <pc:sldMk cId="0" sldId="256"/>
            <ac:spMk id="96" creationId="{00000000-0000-0000-0000-000000000000}"/>
          </ac:spMkLst>
        </pc:spChg>
      </pc:sldChg>
      <pc:sldChg chg="addSp delSp modSp mod setBg">
        <pc:chgData name="Tamsyn Nichol" userId="bcf1b415-7510-42f7-bf32-8ffa5f2a2971" providerId="ADAL" clId="{CAADD17B-3C8A-44B7-ADE6-A2DFA183BC2B}" dt="2025-08-28T10:23:54.874" v="65" actId="5793"/>
        <pc:sldMkLst>
          <pc:docMk/>
          <pc:sldMk cId="0" sldId="257"/>
        </pc:sldMkLst>
        <pc:spChg chg="mod">
          <ac:chgData name="Tamsyn Nichol" userId="bcf1b415-7510-42f7-bf32-8ffa5f2a2971" providerId="ADAL" clId="{CAADD17B-3C8A-44B7-ADE6-A2DFA183BC2B}" dt="2025-08-28T10:23:37.491" v="62" actId="26606"/>
          <ac:spMkLst>
            <pc:docMk/>
            <pc:sldMk cId="0" sldId="257"/>
            <ac:spMk id="102" creationId="{00000000-0000-0000-0000-000000000000}"/>
          </ac:spMkLst>
        </pc:spChg>
        <pc:spChg chg="mod">
          <ac:chgData name="Tamsyn Nichol" userId="bcf1b415-7510-42f7-bf32-8ffa5f2a2971" providerId="ADAL" clId="{CAADD17B-3C8A-44B7-ADE6-A2DFA183BC2B}" dt="2025-08-28T10:23:54.874" v="65" actId="5793"/>
          <ac:spMkLst>
            <pc:docMk/>
            <pc:sldMk cId="0" sldId="257"/>
            <ac:spMk id="104" creationId="{00000000-0000-0000-0000-000000000000}"/>
          </ac:spMkLst>
        </pc:spChg>
        <pc:spChg chg="add del">
          <ac:chgData name="Tamsyn Nichol" userId="bcf1b415-7510-42f7-bf32-8ffa5f2a2971" providerId="ADAL" clId="{CAADD17B-3C8A-44B7-ADE6-A2DFA183BC2B}" dt="2025-08-28T10:23:37.491" v="62" actId="26606"/>
          <ac:spMkLst>
            <pc:docMk/>
            <pc:sldMk cId="0" sldId="257"/>
            <ac:spMk id="110" creationId="{C0763A76-9F1C-4FC5-82B7-DD475DA461B2}"/>
          </ac:spMkLst>
        </pc:spChg>
        <pc:spChg chg="add del">
          <ac:chgData name="Tamsyn Nichol" userId="bcf1b415-7510-42f7-bf32-8ffa5f2a2971" providerId="ADAL" clId="{CAADD17B-3C8A-44B7-ADE6-A2DFA183BC2B}" dt="2025-08-28T10:23:37.491" v="62" actId="26606"/>
          <ac:spMkLst>
            <pc:docMk/>
            <pc:sldMk cId="0" sldId="257"/>
            <ac:spMk id="112" creationId="{E81BF4F6-F2CF-4984-9D14-D6966D92F99F}"/>
          </ac:spMkLst>
        </pc:spChg>
        <pc:spChg chg="add">
          <ac:chgData name="Tamsyn Nichol" userId="bcf1b415-7510-42f7-bf32-8ffa5f2a2971" providerId="ADAL" clId="{CAADD17B-3C8A-44B7-ADE6-A2DFA183BC2B}" dt="2025-08-28T10:23:37.491" v="62" actId="26606"/>
          <ac:spMkLst>
            <pc:docMk/>
            <pc:sldMk cId="0" sldId="257"/>
            <ac:spMk id="117" creationId="{45D37F4E-DDB4-456B-97E0-9937730A039F}"/>
          </ac:spMkLst>
        </pc:spChg>
        <pc:spChg chg="add">
          <ac:chgData name="Tamsyn Nichol" userId="bcf1b415-7510-42f7-bf32-8ffa5f2a2971" providerId="ADAL" clId="{CAADD17B-3C8A-44B7-ADE6-A2DFA183BC2B}" dt="2025-08-28T10:23:37.491" v="62" actId="26606"/>
          <ac:spMkLst>
            <pc:docMk/>
            <pc:sldMk cId="0" sldId="257"/>
            <ac:spMk id="119" creationId="{B2DD41CD-8F47-4F56-AD12-4E2FF7696987}"/>
          </ac:spMkLst>
        </pc:spChg>
        <pc:picChg chg="add mod">
          <ac:chgData name="Tamsyn Nichol" userId="bcf1b415-7510-42f7-bf32-8ffa5f2a2971" providerId="ADAL" clId="{CAADD17B-3C8A-44B7-ADE6-A2DFA183BC2B}" dt="2025-08-28T10:23:37.491" v="62" actId="26606"/>
          <ac:picMkLst>
            <pc:docMk/>
            <pc:sldMk cId="0" sldId="257"/>
            <ac:picMk id="106" creationId="{ACFCA0E2-5411-4013-F5E1-54409003C963}"/>
          </ac:picMkLst>
        </pc:picChg>
      </pc:sldChg>
      <pc:sldChg chg="addSp delSp modSp mod">
        <pc:chgData name="Tamsyn Nichol" userId="bcf1b415-7510-42f7-bf32-8ffa5f2a2971" providerId="ADAL" clId="{CAADD17B-3C8A-44B7-ADE6-A2DFA183BC2B}" dt="2025-08-28T10:15:34.307" v="7" actId="26606"/>
        <pc:sldMkLst>
          <pc:docMk/>
          <pc:sldMk cId="0" sldId="259"/>
        </pc:sldMkLst>
        <pc:spChg chg="add del">
          <ac:chgData name="Tamsyn Nichol" userId="bcf1b415-7510-42f7-bf32-8ffa5f2a2971" providerId="ADAL" clId="{CAADD17B-3C8A-44B7-ADE6-A2DFA183BC2B}" dt="2025-08-28T10:15:34.307" v="7" actId="26606"/>
          <ac:spMkLst>
            <pc:docMk/>
            <pc:sldMk cId="0" sldId="259"/>
            <ac:spMk id="3" creationId="{4F1132BC-3DED-3E79-E0CB-72EDC8C50487}"/>
          </ac:spMkLst>
        </pc:spChg>
        <pc:spChg chg="del mod">
          <ac:chgData name="Tamsyn Nichol" userId="bcf1b415-7510-42f7-bf32-8ffa5f2a2971" providerId="ADAL" clId="{CAADD17B-3C8A-44B7-ADE6-A2DFA183BC2B}" dt="2025-08-28T10:15:27.280" v="6"/>
          <ac:spMkLst>
            <pc:docMk/>
            <pc:sldMk cId="0" sldId="259"/>
            <ac:spMk id="8" creationId="{405FE40E-AAC8-3ED4-A1D9-F76DEECA44B9}"/>
          </ac:spMkLst>
        </pc:spChg>
        <pc:graphicFrameChg chg="add del">
          <ac:chgData name="Tamsyn Nichol" userId="bcf1b415-7510-42f7-bf32-8ffa5f2a2971" providerId="ADAL" clId="{CAADD17B-3C8A-44B7-ADE6-A2DFA183BC2B}" dt="2025-08-28T10:15:17.291" v="2" actId="26606"/>
          <ac:graphicFrameMkLst>
            <pc:docMk/>
            <pc:sldMk cId="0" sldId="259"/>
            <ac:graphicFrameMk id="117" creationId="{81091110-E903-25FF-D261-DEEDA298C1D8}"/>
          </ac:graphicFrameMkLst>
        </pc:graphicFrameChg>
        <pc:graphicFrameChg chg="add">
          <ac:chgData name="Tamsyn Nichol" userId="bcf1b415-7510-42f7-bf32-8ffa5f2a2971" providerId="ADAL" clId="{CAADD17B-3C8A-44B7-ADE6-A2DFA183BC2B}" dt="2025-08-28T10:15:34.307" v="7" actId="26606"/>
          <ac:graphicFrameMkLst>
            <pc:docMk/>
            <pc:sldMk cId="0" sldId="259"/>
            <ac:graphicFrameMk id="118" creationId="{D2D7E50C-D693-FD88-2167-AA6A14A80350}"/>
          </ac:graphicFrameMkLst>
        </pc:graphicFrameChg>
        <pc:picChg chg="del">
          <ac:chgData name="Tamsyn Nichol" userId="bcf1b415-7510-42f7-bf32-8ffa5f2a2971" providerId="ADAL" clId="{CAADD17B-3C8A-44B7-ADE6-A2DFA183BC2B}" dt="2025-08-28T10:15:20.154" v="3" actId="478"/>
          <ac:picMkLst>
            <pc:docMk/>
            <pc:sldMk cId="0" sldId="259"/>
            <ac:picMk id="6" creationId="{AB18013F-1D4B-A62B-7B6B-0FD0A1A45E62}"/>
          </ac:picMkLst>
        </pc:picChg>
      </pc:sldChg>
      <pc:sldChg chg="addSp delSp modSp mod setBg">
        <pc:chgData name="Tamsyn Nichol" userId="bcf1b415-7510-42f7-bf32-8ffa5f2a2971" providerId="ADAL" clId="{CAADD17B-3C8A-44B7-ADE6-A2DFA183BC2B}" dt="2025-08-28T10:18:49.289" v="37" actId="1076"/>
        <pc:sldMkLst>
          <pc:docMk/>
          <pc:sldMk cId="3922777103" sldId="276"/>
        </pc:sldMkLst>
        <pc:spChg chg="mod ord">
          <ac:chgData name="Tamsyn Nichol" userId="bcf1b415-7510-42f7-bf32-8ffa5f2a2971" providerId="ADAL" clId="{CAADD17B-3C8A-44B7-ADE6-A2DFA183BC2B}" dt="2025-08-28T10:18:17.873" v="20" actId="26606"/>
          <ac:spMkLst>
            <pc:docMk/>
            <pc:sldMk cId="3922777103" sldId="276"/>
            <ac:spMk id="2" creationId="{9E3647D3-ED01-4D76-A904-EABC49E36068}"/>
          </ac:spMkLst>
        </pc:spChg>
        <pc:spChg chg="mod ord">
          <ac:chgData name="Tamsyn Nichol" userId="bcf1b415-7510-42f7-bf32-8ffa5f2a2971" providerId="ADAL" clId="{CAADD17B-3C8A-44B7-ADE6-A2DFA183BC2B}" dt="2025-08-28T10:18:49.289" v="37" actId="1076"/>
          <ac:spMkLst>
            <pc:docMk/>
            <pc:sldMk cId="3922777103" sldId="276"/>
            <ac:spMk id="3" creationId="{1B304BF1-24BB-4842-AD3D-5D9C351AB60E}"/>
          </ac:spMkLst>
        </pc:spChg>
        <pc:spChg chg="add del">
          <ac:chgData name="Tamsyn Nichol" userId="bcf1b415-7510-42f7-bf32-8ffa5f2a2971" providerId="ADAL" clId="{CAADD17B-3C8A-44B7-ADE6-A2DFA183BC2B}" dt="2025-08-28T10:18:17.873" v="20" actId="26606"/>
          <ac:spMkLst>
            <pc:docMk/>
            <pc:sldMk cId="3922777103" sldId="276"/>
            <ac:spMk id="7" creationId="{C0D7FDCA-95D1-4CBD-95F6-BF2911C4C175}"/>
          </ac:spMkLst>
        </pc:spChg>
        <pc:spChg chg="add del">
          <ac:chgData name="Tamsyn Nichol" userId="bcf1b415-7510-42f7-bf32-8ffa5f2a2971" providerId="ADAL" clId="{CAADD17B-3C8A-44B7-ADE6-A2DFA183BC2B}" dt="2025-08-28T10:18:17.857" v="19" actId="26606"/>
          <ac:spMkLst>
            <pc:docMk/>
            <pc:sldMk cId="3922777103" sldId="276"/>
            <ac:spMk id="12" creationId="{D7A453D2-15D8-4403-815F-291FA16340D9}"/>
          </ac:spMkLst>
        </pc:spChg>
        <pc:spChg chg="add del">
          <ac:chgData name="Tamsyn Nichol" userId="bcf1b415-7510-42f7-bf32-8ffa5f2a2971" providerId="ADAL" clId="{CAADD17B-3C8A-44B7-ADE6-A2DFA183BC2B}" dt="2025-08-28T10:18:17.857" v="19" actId="26606"/>
          <ac:spMkLst>
            <pc:docMk/>
            <pc:sldMk cId="3922777103" sldId="276"/>
            <ac:spMk id="14" creationId="{8161EA6B-09CA-445B-AB0D-8DF76FA92DEF}"/>
          </ac:spMkLst>
        </pc:spChg>
        <pc:spChg chg="add del">
          <ac:chgData name="Tamsyn Nichol" userId="bcf1b415-7510-42f7-bf32-8ffa5f2a2971" providerId="ADAL" clId="{CAADD17B-3C8A-44B7-ADE6-A2DFA183BC2B}" dt="2025-08-28T10:18:17.857" v="19" actId="26606"/>
          <ac:spMkLst>
            <pc:docMk/>
            <pc:sldMk cId="3922777103" sldId="276"/>
            <ac:spMk id="30" creationId="{B8114C98-A349-4111-A123-E8EAB86ABE30}"/>
          </ac:spMkLst>
        </pc:spChg>
        <pc:spChg chg="add del">
          <ac:chgData name="Tamsyn Nichol" userId="bcf1b415-7510-42f7-bf32-8ffa5f2a2971" providerId="ADAL" clId="{CAADD17B-3C8A-44B7-ADE6-A2DFA183BC2B}" dt="2025-08-28T10:18:17.857" v="19" actId="26606"/>
          <ac:spMkLst>
            <pc:docMk/>
            <pc:sldMk cId="3922777103" sldId="276"/>
            <ac:spMk id="38" creationId="{E2D3D3F2-ABBB-4453-B1C5-1BEBF7E4DD56}"/>
          </ac:spMkLst>
        </pc:spChg>
        <pc:spChg chg="add">
          <ac:chgData name="Tamsyn Nichol" userId="bcf1b415-7510-42f7-bf32-8ffa5f2a2971" providerId="ADAL" clId="{CAADD17B-3C8A-44B7-ADE6-A2DFA183BC2B}" dt="2025-08-28T10:18:17.873" v="20" actId="26606"/>
          <ac:spMkLst>
            <pc:docMk/>
            <pc:sldMk cId="3922777103" sldId="276"/>
            <ac:spMk id="46" creationId="{69D47016-023F-44BD-981C-50E7A10A6609}"/>
          </ac:spMkLst>
        </pc:spChg>
        <pc:spChg chg="add">
          <ac:chgData name="Tamsyn Nichol" userId="bcf1b415-7510-42f7-bf32-8ffa5f2a2971" providerId="ADAL" clId="{CAADD17B-3C8A-44B7-ADE6-A2DFA183BC2B}" dt="2025-08-28T10:18:17.873" v="20" actId="26606"/>
          <ac:spMkLst>
            <pc:docMk/>
            <pc:sldMk cId="3922777103" sldId="276"/>
            <ac:spMk id="47" creationId="{6D8B37B0-0682-433E-BC8D-498C04ABD9A7}"/>
          </ac:spMkLst>
        </pc:spChg>
        <pc:grpChg chg="add del">
          <ac:chgData name="Tamsyn Nichol" userId="bcf1b415-7510-42f7-bf32-8ffa5f2a2971" providerId="ADAL" clId="{CAADD17B-3C8A-44B7-ADE6-A2DFA183BC2B}" dt="2025-08-28T10:18:17.857" v="19" actId="26606"/>
          <ac:grpSpMkLst>
            <pc:docMk/>
            <pc:sldMk cId="3922777103" sldId="276"/>
            <ac:grpSpMk id="22" creationId="{5BE0D975-7725-493F-8862-ED40C46BE35E}"/>
          </ac:grpSpMkLst>
        </pc:grpChg>
        <pc:picChg chg="mod">
          <ac:chgData name="Tamsyn Nichol" userId="bcf1b415-7510-42f7-bf32-8ffa5f2a2971" providerId="ADAL" clId="{CAADD17B-3C8A-44B7-ADE6-A2DFA183BC2B}" dt="2025-08-28T10:18:17.873" v="20" actId="26606"/>
          <ac:picMkLst>
            <pc:docMk/>
            <pc:sldMk cId="3922777103" sldId="276"/>
            <ac:picMk id="5" creationId="{2DE5FD1A-9EA8-469A-A105-63F3616BFCC0}"/>
          </ac:picMkLst>
        </pc:picChg>
        <pc:picChg chg="mod">
          <ac:chgData name="Tamsyn Nichol" userId="bcf1b415-7510-42f7-bf32-8ffa5f2a2971" providerId="ADAL" clId="{CAADD17B-3C8A-44B7-ADE6-A2DFA183BC2B}" dt="2025-08-28T10:18:44.955" v="36" actId="14100"/>
          <ac:picMkLst>
            <pc:docMk/>
            <pc:sldMk cId="3922777103" sldId="276"/>
            <ac:picMk id="6" creationId="{652806FB-A384-4D8B-BAD2-367E628301E9}"/>
          </ac:picMkLst>
        </pc:picChg>
      </pc:sldChg>
      <pc:sldChg chg="addSp delSp modSp mod setBg">
        <pc:chgData name="Tamsyn Nichol" userId="bcf1b415-7510-42f7-bf32-8ffa5f2a2971" providerId="ADAL" clId="{CAADD17B-3C8A-44B7-ADE6-A2DFA183BC2B}" dt="2025-08-28T10:19:42.638" v="41" actId="26606"/>
        <pc:sldMkLst>
          <pc:docMk/>
          <pc:sldMk cId="1786080145" sldId="378"/>
        </pc:sldMkLst>
        <pc:spChg chg="mod">
          <ac:chgData name="Tamsyn Nichol" userId="bcf1b415-7510-42f7-bf32-8ffa5f2a2971" providerId="ADAL" clId="{CAADD17B-3C8A-44B7-ADE6-A2DFA183BC2B}" dt="2025-08-28T10:19:42.638" v="41" actId="26606"/>
          <ac:spMkLst>
            <pc:docMk/>
            <pc:sldMk cId="1786080145" sldId="378"/>
            <ac:spMk id="2" creationId="{18D4AB92-E10B-22A7-C208-2CA06C1B0838}"/>
          </ac:spMkLst>
        </pc:spChg>
        <pc:spChg chg="add del mod">
          <ac:chgData name="Tamsyn Nichol" userId="bcf1b415-7510-42f7-bf32-8ffa5f2a2971" providerId="ADAL" clId="{CAADD17B-3C8A-44B7-ADE6-A2DFA183BC2B}" dt="2025-08-28T10:19:42.638" v="41" actId="26606"/>
          <ac:spMkLst>
            <pc:docMk/>
            <pc:sldMk cId="1786080145" sldId="378"/>
            <ac:spMk id="3" creationId="{D0401FCC-8565-A56B-B545-4F5E0E3C2243}"/>
          </ac:spMkLst>
        </pc:spChg>
        <pc:spChg chg="add del">
          <ac:chgData name="Tamsyn Nichol" userId="bcf1b415-7510-42f7-bf32-8ffa5f2a2971" providerId="ADAL" clId="{CAADD17B-3C8A-44B7-ADE6-A2DFA183BC2B}" dt="2025-08-28T10:17:06.733" v="12" actId="26606"/>
          <ac:spMkLst>
            <pc:docMk/>
            <pc:sldMk cId="1786080145" sldId="378"/>
            <ac:spMk id="8" creationId="{70DFC902-7D23-471A-B557-B6B6917D7A0D}"/>
          </ac:spMkLst>
        </pc:spChg>
        <pc:spChg chg="add del">
          <ac:chgData name="Tamsyn Nichol" userId="bcf1b415-7510-42f7-bf32-8ffa5f2a2971" providerId="ADAL" clId="{CAADD17B-3C8A-44B7-ADE6-A2DFA183BC2B}" dt="2025-08-28T10:17:06.733" v="12" actId="26606"/>
          <ac:spMkLst>
            <pc:docMk/>
            <pc:sldMk cId="1786080145" sldId="378"/>
            <ac:spMk id="10" creationId="{A55D5633-D557-4DCA-982C-FF36EB7A1C00}"/>
          </ac:spMkLst>
        </pc:spChg>
        <pc:spChg chg="add del">
          <ac:chgData name="Tamsyn Nichol" userId="bcf1b415-7510-42f7-bf32-8ffa5f2a2971" providerId="ADAL" clId="{CAADD17B-3C8A-44B7-ADE6-A2DFA183BC2B}" dt="2025-08-28T10:17:06.733" v="12" actId="26606"/>
          <ac:spMkLst>
            <pc:docMk/>
            <pc:sldMk cId="1786080145" sldId="378"/>
            <ac:spMk id="12" creationId="{450D3AD2-FA80-415F-A9CE-54D884561CD7}"/>
          </ac:spMkLst>
        </pc:spChg>
        <pc:spChg chg="add del">
          <ac:chgData name="Tamsyn Nichol" userId="bcf1b415-7510-42f7-bf32-8ffa5f2a2971" providerId="ADAL" clId="{CAADD17B-3C8A-44B7-ADE6-A2DFA183BC2B}" dt="2025-08-28T10:17:12.623" v="14" actId="26606"/>
          <ac:spMkLst>
            <pc:docMk/>
            <pc:sldMk cId="1786080145" sldId="378"/>
            <ac:spMk id="14" creationId="{BD92035A-AA2F-4CD8-A556-1CE8BDEC75BD}"/>
          </ac:spMkLst>
        </pc:spChg>
        <pc:spChg chg="add del">
          <ac:chgData name="Tamsyn Nichol" userId="bcf1b415-7510-42f7-bf32-8ffa5f2a2971" providerId="ADAL" clId="{CAADD17B-3C8A-44B7-ADE6-A2DFA183BC2B}" dt="2025-08-28T10:17:12.623" v="14" actId="26606"/>
          <ac:spMkLst>
            <pc:docMk/>
            <pc:sldMk cId="1786080145" sldId="378"/>
            <ac:spMk id="15" creationId="{5C8908E2-EE49-44D2-9428-A28D2312A8D5}"/>
          </ac:spMkLst>
        </pc:spChg>
        <pc:spChg chg="add del">
          <ac:chgData name="Tamsyn Nichol" userId="bcf1b415-7510-42f7-bf32-8ffa5f2a2971" providerId="ADAL" clId="{CAADD17B-3C8A-44B7-ADE6-A2DFA183BC2B}" dt="2025-08-28T10:17:12.623" v="14" actId="26606"/>
          <ac:spMkLst>
            <pc:docMk/>
            <pc:sldMk cId="1786080145" sldId="378"/>
            <ac:spMk id="16" creationId="{ED888B23-07FA-482A-96DF-47E31AF1A603}"/>
          </ac:spMkLst>
        </pc:spChg>
        <pc:spChg chg="add del">
          <ac:chgData name="Tamsyn Nichol" userId="bcf1b415-7510-42f7-bf32-8ffa5f2a2971" providerId="ADAL" clId="{CAADD17B-3C8A-44B7-ADE6-A2DFA183BC2B}" dt="2025-08-28T10:19:42.638" v="41" actId="26606"/>
          <ac:spMkLst>
            <pc:docMk/>
            <pc:sldMk cId="1786080145" sldId="378"/>
            <ac:spMk id="20" creationId="{70DFC902-7D23-471A-B557-B6B6917D7A0D}"/>
          </ac:spMkLst>
        </pc:spChg>
        <pc:spChg chg="add del">
          <ac:chgData name="Tamsyn Nichol" userId="bcf1b415-7510-42f7-bf32-8ffa5f2a2971" providerId="ADAL" clId="{CAADD17B-3C8A-44B7-ADE6-A2DFA183BC2B}" dt="2025-08-28T10:19:42.638" v="41" actId="26606"/>
          <ac:spMkLst>
            <pc:docMk/>
            <pc:sldMk cId="1786080145" sldId="378"/>
            <ac:spMk id="21" creationId="{A55D5633-D557-4DCA-982C-FF36EB7A1C00}"/>
          </ac:spMkLst>
        </pc:spChg>
        <pc:spChg chg="add del">
          <ac:chgData name="Tamsyn Nichol" userId="bcf1b415-7510-42f7-bf32-8ffa5f2a2971" providerId="ADAL" clId="{CAADD17B-3C8A-44B7-ADE6-A2DFA183BC2B}" dt="2025-08-28T10:19:42.638" v="41" actId="26606"/>
          <ac:spMkLst>
            <pc:docMk/>
            <pc:sldMk cId="1786080145" sldId="378"/>
            <ac:spMk id="22" creationId="{450D3AD2-FA80-415F-A9CE-54D884561CD7}"/>
          </ac:spMkLst>
        </pc:spChg>
        <pc:spChg chg="add">
          <ac:chgData name="Tamsyn Nichol" userId="bcf1b415-7510-42f7-bf32-8ffa5f2a2971" providerId="ADAL" clId="{CAADD17B-3C8A-44B7-ADE6-A2DFA183BC2B}" dt="2025-08-28T10:19:42.638" v="41" actId="26606"/>
          <ac:spMkLst>
            <pc:docMk/>
            <pc:sldMk cId="1786080145" sldId="378"/>
            <ac:spMk id="27" creationId="{100EDD19-6802-4EC3-95CE-CFFAB042CFD6}"/>
          </ac:spMkLst>
        </pc:spChg>
        <pc:spChg chg="add">
          <ac:chgData name="Tamsyn Nichol" userId="bcf1b415-7510-42f7-bf32-8ffa5f2a2971" providerId="ADAL" clId="{CAADD17B-3C8A-44B7-ADE6-A2DFA183BC2B}" dt="2025-08-28T10:19:42.638" v="41" actId="26606"/>
          <ac:spMkLst>
            <pc:docMk/>
            <pc:sldMk cId="1786080145" sldId="378"/>
            <ac:spMk id="29" creationId="{DB17E863-922E-4C26-BD64-E8FD41D28661}"/>
          </ac:spMkLst>
        </pc:spChg>
        <pc:grpChg chg="add del">
          <ac:chgData name="Tamsyn Nichol" userId="bcf1b415-7510-42f7-bf32-8ffa5f2a2971" providerId="ADAL" clId="{CAADD17B-3C8A-44B7-ADE6-A2DFA183BC2B}" dt="2025-08-28T10:17:12.623" v="14" actId="26606"/>
          <ac:grpSpMkLst>
            <pc:docMk/>
            <pc:sldMk cId="1786080145" sldId="378"/>
            <ac:grpSpMk id="17" creationId="{5D1A9D8B-3117-4D9D-BDA4-DD81895098B0}"/>
          </ac:grpSpMkLst>
        </pc:grpChg>
        <pc:graphicFrameChg chg="add del">
          <ac:chgData name="Tamsyn Nichol" userId="bcf1b415-7510-42f7-bf32-8ffa5f2a2971" providerId="ADAL" clId="{CAADD17B-3C8A-44B7-ADE6-A2DFA183BC2B}" dt="2025-08-28T10:16:37.692" v="9" actId="26606"/>
          <ac:graphicFrameMkLst>
            <pc:docMk/>
            <pc:sldMk cId="1786080145" sldId="378"/>
            <ac:graphicFrameMk id="5" creationId="{AA9FF73C-1E29-B793-9DBA-8D28A776B94D}"/>
          </ac:graphicFrameMkLst>
        </pc:graphicFrameChg>
      </pc:sldChg>
      <pc:sldChg chg="addSp modSp mod setBg">
        <pc:chgData name="Tamsyn Nichol" userId="bcf1b415-7510-42f7-bf32-8ffa5f2a2971" providerId="ADAL" clId="{CAADD17B-3C8A-44B7-ADE6-A2DFA183BC2B}" dt="2025-08-28T10:19:36.531" v="40" actId="5793"/>
        <pc:sldMkLst>
          <pc:docMk/>
          <pc:sldMk cId="2903926299" sldId="397"/>
        </pc:sldMkLst>
        <pc:spChg chg="mod ord">
          <ac:chgData name="Tamsyn Nichol" userId="bcf1b415-7510-42f7-bf32-8ffa5f2a2971" providerId="ADAL" clId="{CAADD17B-3C8A-44B7-ADE6-A2DFA183BC2B}" dt="2025-08-28T10:19:36.531" v="40" actId="5793"/>
          <ac:spMkLst>
            <pc:docMk/>
            <pc:sldMk cId="2903926299" sldId="397"/>
            <ac:spMk id="2" creationId="{00000000-0000-0000-0000-000000000000}"/>
          </ac:spMkLst>
        </pc:spChg>
        <pc:spChg chg="mod">
          <ac:chgData name="Tamsyn Nichol" userId="bcf1b415-7510-42f7-bf32-8ffa5f2a2971" providerId="ADAL" clId="{CAADD17B-3C8A-44B7-ADE6-A2DFA183BC2B}" dt="2025-08-28T10:19:31.525" v="39" actId="26606"/>
          <ac:spMkLst>
            <pc:docMk/>
            <pc:sldMk cId="2903926299" sldId="397"/>
            <ac:spMk id="3" creationId="{B92C5EF5-A1A0-460C-947F-20DAFD40AE60}"/>
          </ac:spMkLst>
        </pc:spChg>
        <pc:spChg chg="add">
          <ac:chgData name="Tamsyn Nichol" userId="bcf1b415-7510-42f7-bf32-8ffa5f2a2971" providerId="ADAL" clId="{CAADD17B-3C8A-44B7-ADE6-A2DFA183BC2B}" dt="2025-08-28T10:19:31.525" v="39" actId="26606"/>
          <ac:spMkLst>
            <pc:docMk/>
            <pc:sldMk cId="2903926299" sldId="397"/>
            <ac:spMk id="8" creationId="{100EDD19-6802-4EC3-95CE-CFFAB042CFD6}"/>
          </ac:spMkLst>
        </pc:spChg>
        <pc:spChg chg="add">
          <ac:chgData name="Tamsyn Nichol" userId="bcf1b415-7510-42f7-bf32-8ffa5f2a2971" providerId="ADAL" clId="{CAADD17B-3C8A-44B7-ADE6-A2DFA183BC2B}" dt="2025-08-28T10:19:31.525" v="39" actId="26606"/>
          <ac:spMkLst>
            <pc:docMk/>
            <pc:sldMk cId="2903926299" sldId="397"/>
            <ac:spMk id="10" creationId="{DB17E863-922E-4C26-BD64-E8FD41D28661}"/>
          </ac:spMkLst>
        </pc:spChg>
      </pc:sldChg>
      <pc:sldChg chg="addSp modSp mod setBg">
        <pc:chgData name="Tamsyn Nichol" userId="bcf1b415-7510-42f7-bf32-8ffa5f2a2971" providerId="ADAL" clId="{CAADD17B-3C8A-44B7-ADE6-A2DFA183BC2B}" dt="2025-08-28T10:22:47.211" v="57" actId="26606"/>
        <pc:sldMkLst>
          <pc:docMk/>
          <pc:sldMk cId="178398987" sldId="416"/>
        </pc:sldMkLst>
        <pc:spChg chg="mod">
          <ac:chgData name="Tamsyn Nichol" userId="bcf1b415-7510-42f7-bf32-8ffa5f2a2971" providerId="ADAL" clId="{CAADD17B-3C8A-44B7-ADE6-A2DFA183BC2B}" dt="2025-08-28T10:22:47.211" v="57" actId="26606"/>
          <ac:spMkLst>
            <pc:docMk/>
            <pc:sldMk cId="178398987" sldId="416"/>
            <ac:spMk id="2" creationId="{2C58981D-4720-43B5-B65C-8A14037EF843}"/>
          </ac:spMkLst>
        </pc:spChg>
        <pc:spChg chg="mod">
          <ac:chgData name="Tamsyn Nichol" userId="bcf1b415-7510-42f7-bf32-8ffa5f2a2971" providerId="ADAL" clId="{CAADD17B-3C8A-44B7-ADE6-A2DFA183BC2B}" dt="2025-08-28T10:22:47.211" v="57" actId="26606"/>
          <ac:spMkLst>
            <pc:docMk/>
            <pc:sldMk cId="178398987" sldId="416"/>
            <ac:spMk id="3" creationId="{B1E7C777-1BFA-4811-81D4-FE2EE308C64F}"/>
          </ac:spMkLst>
        </pc:spChg>
        <pc:spChg chg="add">
          <ac:chgData name="Tamsyn Nichol" userId="bcf1b415-7510-42f7-bf32-8ffa5f2a2971" providerId="ADAL" clId="{CAADD17B-3C8A-44B7-ADE6-A2DFA183BC2B}" dt="2025-08-28T10:22:47.211" v="57" actId="26606"/>
          <ac:spMkLst>
            <pc:docMk/>
            <pc:sldMk cId="178398987" sldId="416"/>
            <ac:spMk id="8" creationId="{100EDD19-6802-4EC3-95CE-CFFAB042CFD6}"/>
          </ac:spMkLst>
        </pc:spChg>
        <pc:spChg chg="add">
          <ac:chgData name="Tamsyn Nichol" userId="bcf1b415-7510-42f7-bf32-8ffa5f2a2971" providerId="ADAL" clId="{CAADD17B-3C8A-44B7-ADE6-A2DFA183BC2B}" dt="2025-08-28T10:22:47.211" v="57" actId="26606"/>
          <ac:spMkLst>
            <pc:docMk/>
            <pc:sldMk cId="178398987" sldId="416"/>
            <ac:spMk id="10" creationId="{DB17E863-922E-4C26-BD64-E8FD41D28661}"/>
          </ac:spMkLst>
        </pc:spChg>
      </pc:sldChg>
      <pc:sldChg chg="addSp modSp mod setBg">
        <pc:chgData name="Tamsyn Nichol" userId="bcf1b415-7510-42f7-bf32-8ffa5f2a2971" providerId="ADAL" clId="{CAADD17B-3C8A-44B7-ADE6-A2DFA183BC2B}" dt="2025-08-28T10:19:06.469" v="38" actId="26606"/>
        <pc:sldMkLst>
          <pc:docMk/>
          <pc:sldMk cId="1169440876" sldId="425"/>
        </pc:sldMkLst>
        <pc:spChg chg="add">
          <ac:chgData name="Tamsyn Nichol" userId="bcf1b415-7510-42f7-bf32-8ffa5f2a2971" providerId="ADAL" clId="{CAADD17B-3C8A-44B7-ADE6-A2DFA183BC2B}" dt="2025-08-28T10:19:06.469" v="38" actId="26606"/>
          <ac:spMkLst>
            <pc:docMk/>
            <pc:sldMk cId="1169440876" sldId="425"/>
            <ac:spMk id="9" creationId="{32BC26D8-82FB-445E-AA49-62A77D7C1EE0}"/>
          </ac:spMkLst>
        </pc:spChg>
        <pc:spChg chg="add">
          <ac:chgData name="Tamsyn Nichol" userId="bcf1b415-7510-42f7-bf32-8ffa5f2a2971" providerId="ADAL" clId="{CAADD17B-3C8A-44B7-ADE6-A2DFA183BC2B}" dt="2025-08-28T10:19:06.469" v="38" actId="26606"/>
          <ac:spMkLst>
            <pc:docMk/>
            <pc:sldMk cId="1169440876" sldId="425"/>
            <ac:spMk id="11" creationId="{CB44330D-EA18-4254-AA95-EB49948539B8}"/>
          </ac:spMkLst>
        </pc:spChg>
        <pc:picChg chg="mod">
          <ac:chgData name="Tamsyn Nichol" userId="bcf1b415-7510-42f7-bf32-8ffa5f2a2971" providerId="ADAL" clId="{CAADD17B-3C8A-44B7-ADE6-A2DFA183BC2B}" dt="2025-08-28T10:19:06.469" v="38" actId="26606"/>
          <ac:picMkLst>
            <pc:docMk/>
            <pc:sldMk cId="1169440876" sldId="425"/>
            <ac:picMk id="4" creationId="{F19A192F-B918-42A0-8690-62EF9C174302}"/>
          </ac:picMkLst>
        </pc:picChg>
      </pc:sldChg>
      <pc:sldChg chg="addSp delSp modSp mod setBg">
        <pc:chgData name="Tamsyn Nichol" userId="bcf1b415-7510-42f7-bf32-8ffa5f2a2971" providerId="ADAL" clId="{CAADD17B-3C8A-44B7-ADE6-A2DFA183BC2B}" dt="2025-08-28T10:20:35.306" v="43" actId="26606"/>
        <pc:sldMkLst>
          <pc:docMk/>
          <pc:sldMk cId="3165621162" sldId="426"/>
        </pc:sldMkLst>
        <pc:spChg chg="mod">
          <ac:chgData name="Tamsyn Nichol" userId="bcf1b415-7510-42f7-bf32-8ffa5f2a2971" providerId="ADAL" clId="{CAADD17B-3C8A-44B7-ADE6-A2DFA183BC2B}" dt="2025-08-28T10:20:35.306" v="43" actId="26606"/>
          <ac:spMkLst>
            <pc:docMk/>
            <pc:sldMk cId="3165621162" sldId="426"/>
            <ac:spMk id="6" creationId="{5D24B694-CE86-0183-D757-6645AE1263A4}"/>
          </ac:spMkLst>
        </pc:spChg>
        <pc:spChg chg="mod">
          <ac:chgData name="Tamsyn Nichol" userId="bcf1b415-7510-42f7-bf32-8ffa5f2a2971" providerId="ADAL" clId="{CAADD17B-3C8A-44B7-ADE6-A2DFA183BC2B}" dt="2025-08-28T10:20:35.306" v="43" actId="26606"/>
          <ac:spMkLst>
            <pc:docMk/>
            <pc:sldMk cId="3165621162" sldId="426"/>
            <ac:spMk id="7" creationId="{E149E0BA-E30A-E802-CFB0-E76EE51EB2A5}"/>
          </ac:spMkLst>
        </pc:spChg>
        <pc:spChg chg="add del">
          <ac:chgData name="Tamsyn Nichol" userId="bcf1b415-7510-42f7-bf32-8ffa5f2a2971" providerId="ADAL" clId="{CAADD17B-3C8A-44B7-ADE6-A2DFA183BC2B}" dt="2025-08-28T10:20:35.306" v="43" actId="26606"/>
          <ac:spMkLst>
            <pc:docMk/>
            <pc:sldMk cId="3165621162" sldId="426"/>
            <ac:spMk id="12" creationId="{907EF6B7-1338-4443-8C46-6A318D952DFD}"/>
          </ac:spMkLst>
        </pc:spChg>
        <pc:spChg chg="add del">
          <ac:chgData name="Tamsyn Nichol" userId="bcf1b415-7510-42f7-bf32-8ffa5f2a2971" providerId="ADAL" clId="{CAADD17B-3C8A-44B7-ADE6-A2DFA183BC2B}" dt="2025-08-28T10:20:35.306" v="43" actId="26606"/>
          <ac:spMkLst>
            <pc:docMk/>
            <pc:sldMk cId="3165621162" sldId="426"/>
            <ac:spMk id="14" creationId="{DAAE4CDD-124C-4DCF-9584-B6033B545DD5}"/>
          </ac:spMkLst>
        </pc:spChg>
        <pc:spChg chg="add del">
          <ac:chgData name="Tamsyn Nichol" userId="bcf1b415-7510-42f7-bf32-8ffa5f2a2971" providerId="ADAL" clId="{CAADD17B-3C8A-44B7-ADE6-A2DFA183BC2B}" dt="2025-08-28T10:20:35.306" v="43" actId="26606"/>
          <ac:spMkLst>
            <pc:docMk/>
            <pc:sldMk cId="3165621162" sldId="426"/>
            <ac:spMk id="16" creationId="{081E4A58-353D-44AE-B2FC-2A74E2E400F7}"/>
          </ac:spMkLst>
        </pc:spChg>
      </pc:sldChg>
      <pc:sldChg chg="addSp modSp mod setBg setClrOvrMap">
        <pc:chgData name="Tamsyn Nichol" userId="bcf1b415-7510-42f7-bf32-8ffa5f2a2971" providerId="ADAL" clId="{CAADD17B-3C8A-44B7-ADE6-A2DFA183BC2B}" dt="2025-08-28T10:20:48.020" v="44" actId="26606"/>
        <pc:sldMkLst>
          <pc:docMk/>
          <pc:sldMk cId="0" sldId="427"/>
        </pc:sldMkLst>
        <pc:spChg chg="mod ord">
          <ac:chgData name="Tamsyn Nichol" userId="bcf1b415-7510-42f7-bf32-8ffa5f2a2971" providerId="ADAL" clId="{CAADD17B-3C8A-44B7-ADE6-A2DFA183BC2B}" dt="2025-08-28T10:20:48.020" v="44" actId="26606"/>
          <ac:spMkLst>
            <pc:docMk/>
            <pc:sldMk cId="0" sldId="427"/>
            <ac:spMk id="128" creationId="{00000000-0000-0000-0000-000000000000}"/>
          </ac:spMkLst>
        </pc:spChg>
        <pc:spChg chg="add">
          <ac:chgData name="Tamsyn Nichol" userId="bcf1b415-7510-42f7-bf32-8ffa5f2a2971" providerId="ADAL" clId="{CAADD17B-3C8A-44B7-ADE6-A2DFA183BC2B}" dt="2025-08-28T10:20:48.020" v="44" actId="26606"/>
          <ac:spMkLst>
            <pc:docMk/>
            <pc:sldMk cId="0" sldId="427"/>
            <ac:spMk id="137" creationId="{A5A17FC0-D416-4C8B-A9E6-5924D352B986}"/>
          </ac:spMkLst>
        </pc:spChg>
        <pc:picChg chg="mod">
          <ac:chgData name="Tamsyn Nichol" userId="bcf1b415-7510-42f7-bf32-8ffa5f2a2971" providerId="ADAL" clId="{CAADD17B-3C8A-44B7-ADE6-A2DFA183BC2B}" dt="2025-08-28T10:20:48.020" v="44" actId="26606"/>
          <ac:picMkLst>
            <pc:docMk/>
            <pc:sldMk cId="0" sldId="427"/>
            <ac:picMk id="7" creationId="{3F775633-4F3F-4145-9B8A-CD0D511623D8}"/>
          </ac:picMkLst>
        </pc:picChg>
        <pc:picChg chg="mod ord">
          <ac:chgData name="Tamsyn Nichol" userId="bcf1b415-7510-42f7-bf32-8ffa5f2a2971" providerId="ADAL" clId="{CAADD17B-3C8A-44B7-ADE6-A2DFA183BC2B}" dt="2025-08-28T10:20:48.020" v="44" actId="26606"/>
          <ac:picMkLst>
            <pc:docMk/>
            <pc:sldMk cId="0" sldId="427"/>
            <ac:picMk id="8" creationId="{5D90A60E-2094-423F-B9AB-F9747E648C79}"/>
          </ac:picMkLst>
        </pc:picChg>
        <pc:picChg chg="mod ord">
          <ac:chgData name="Tamsyn Nichol" userId="bcf1b415-7510-42f7-bf32-8ffa5f2a2971" providerId="ADAL" clId="{CAADD17B-3C8A-44B7-ADE6-A2DFA183BC2B}" dt="2025-08-28T10:20:48.020" v="44" actId="26606"/>
          <ac:picMkLst>
            <pc:docMk/>
            <pc:sldMk cId="0" sldId="427"/>
            <ac:picMk id="9" creationId="{9F85F347-A7DA-4F5E-A766-98BC729E1309}"/>
          </ac:picMkLst>
        </pc:picChg>
        <pc:picChg chg="mod ord">
          <ac:chgData name="Tamsyn Nichol" userId="bcf1b415-7510-42f7-bf32-8ffa5f2a2971" providerId="ADAL" clId="{CAADD17B-3C8A-44B7-ADE6-A2DFA183BC2B}" dt="2025-08-28T10:20:48.020" v="44" actId="26606"/>
          <ac:picMkLst>
            <pc:docMk/>
            <pc:sldMk cId="0" sldId="427"/>
            <ac:picMk id="130" creationId="{00000000-0000-0000-0000-000000000000}"/>
          </ac:picMkLst>
        </pc:picChg>
        <pc:picChg chg="mod">
          <ac:chgData name="Tamsyn Nichol" userId="bcf1b415-7510-42f7-bf32-8ffa5f2a2971" providerId="ADAL" clId="{CAADD17B-3C8A-44B7-ADE6-A2DFA183BC2B}" dt="2025-08-28T10:20:48.020" v="44" actId="26606"/>
          <ac:picMkLst>
            <pc:docMk/>
            <pc:sldMk cId="0" sldId="427"/>
            <ac:picMk id="131" creationId="{00000000-0000-0000-0000-000000000000}"/>
          </ac:picMkLst>
        </pc:picChg>
        <pc:picChg chg="mod ord">
          <ac:chgData name="Tamsyn Nichol" userId="bcf1b415-7510-42f7-bf32-8ffa5f2a2971" providerId="ADAL" clId="{CAADD17B-3C8A-44B7-ADE6-A2DFA183BC2B}" dt="2025-08-28T10:20:48.020" v="44" actId="26606"/>
          <ac:picMkLst>
            <pc:docMk/>
            <pc:sldMk cId="0" sldId="427"/>
            <ac:picMk id="132" creationId="{00000000-0000-0000-0000-000000000000}"/>
          </ac:picMkLst>
        </pc:picChg>
        <pc:cxnChg chg="add">
          <ac:chgData name="Tamsyn Nichol" userId="bcf1b415-7510-42f7-bf32-8ffa5f2a2971" providerId="ADAL" clId="{CAADD17B-3C8A-44B7-ADE6-A2DFA183BC2B}" dt="2025-08-28T10:20:48.020" v="44" actId="26606"/>
          <ac:cxnSpMkLst>
            <pc:docMk/>
            <pc:sldMk cId="0" sldId="427"/>
            <ac:cxnSpMk id="143" creationId="{3B2791FB-B2F7-4BBE-B8D8-74C37FF9E85C}"/>
          </ac:cxnSpMkLst>
        </pc:cxnChg>
        <pc:cxnChg chg="add">
          <ac:chgData name="Tamsyn Nichol" userId="bcf1b415-7510-42f7-bf32-8ffa5f2a2971" providerId="ADAL" clId="{CAADD17B-3C8A-44B7-ADE6-A2DFA183BC2B}" dt="2025-08-28T10:20:48.020" v="44" actId="26606"/>
          <ac:cxnSpMkLst>
            <pc:docMk/>
            <pc:sldMk cId="0" sldId="427"/>
            <ac:cxnSpMk id="145" creationId="{9891B5DE-6811-4844-BB18-472A3F360EE5}"/>
          </ac:cxnSpMkLst>
        </pc:cxnChg>
      </pc:sldChg>
      <pc:sldChg chg="addSp delSp modSp mod setBg modClrScheme modAnim chgLayout">
        <pc:chgData name="Tamsyn Nichol" userId="bcf1b415-7510-42f7-bf32-8ffa5f2a2971" providerId="ADAL" clId="{CAADD17B-3C8A-44B7-ADE6-A2DFA183BC2B}" dt="2025-08-28T10:26:59.590" v="92" actId="26606"/>
        <pc:sldMkLst>
          <pc:docMk/>
          <pc:sldMk cId="2283158524" sldId="428"/>
        </pc:sldMkLst>
        <pc:spChg chg="mod ord">
          <ac:chgData name="Tamsyn Nichol" userId="bcf1b415-7510-42f7-bf32-8ffa5f2a2971" providerId="ADAL" clId="{CAADD17B-3C8A-44B7-ADE6-A2DFA183BC2B}" dt="2025-08-28T10:26:59.590" v="92" actId="26606"/>
          <ac:spMkLst>
            <pc:docMk/>
            <pc:sldMk cId="2283158524" sldId="428"/>
            <ac:spMk id="3" creationId="{5839B9C2-1371-11D4-E680-8084044CE0D3}"/>
          </ac:spMkLst>
        </pc:spChg>
        <pc:spChg chg="del mod">
          <ac:chgData name="Tamsyn Nichol" userId="bcf1b415-7510-42f7-bf32-8ffa5f2a2971" providerId="ADAL" clId="{CAADD17B-3C8A-44B7-ADE6-A2DFA183BC2B}" dt="2025-08-28T10:26:49.446" v="89" actId="700"/>
          <ac:spMkLst>
            <pc:docMk/>
            <pc:sldMk cId="2283158524" sldId="428"/>
            <ac:spMk id="4" creationId="{545FCE6A-5FD6-3A54-ACDB-CD5E635429AF}"/>
          </ac:spMkLst>
        </pc:spChg>
        <pc:spChg chg="add">
          <ac:chgData name="Tamsyn Nichol" userId="bcf1b415-7510-42f7-bf32-8ffa5f2a2971" providerId="ADAL" clId="{CAADD17B-3C8A-44B7-ADE6-A2DFA183BC2B}" dt="2025-08-28T10:26:59.590" v="92" actId="26606"/>
          <ac:spMkLst>
            <pc:docMk/>
            <pc:sldMk cId="2283158524" sldId="428"/>
            <ac:spMk id="8" creationId="{BCED4D40-4B67-4331-AC48-79B82B4A47D8}"/>
          </ac:spMkLst>
        </pc:spChg>
        <pc:spChg chg="add">
          <ac:chgData name="Tamsyn Nichol" userId="bcf1b415-7510-42f7-bf32-8ffa5f2a2971" providerId="ADAL" clId="{CAADD17B-3C8A-44B7-ADE6-A2DFA183BC2B}" dt="2025-08-28T10:26:59.590" v="92" actId="26606"/>
          <ac:spMkLst>
            <pc:docMk/>
            <pc:sldMk cId="2283158524" sldId="428"/>
            <ac:spMk id="10" creationId="{670CEDEF-4F34-412E-84EE-329C1E936AF5}"/>
          </ac:spMkLst>
        </pc:spChg>
        <pc:picChg chg="add mod">
          <ac:chgData name="Tamsyn Nichol" userId="bcf1b415-7510-42f7-bf32-8ffa5f2a2971" providerId="ADAL" clId="{CAADD17B-3C8A-44B7-ADE6-A2DFA183BC2B}" dt="2025-08-28T10:26:59.590" v="92" actId="26606"/>
          <ac:picMkLst>
            <pc:docMk/>
            <pc:sldMk cId="2283158524" sldId="428"/>
            <ac:picMk id="2" creationId="{70418BF5-9087-7576-14BE-46679EB09414}"/>
          </ac:picMkLst>
        </pc:picChg>
      </pc:sldChg>
      <pc:sldChg chg="addSp delSp modSp mod setBg">
        <pc:chgData name="Tamsyn Nichol" userId="bcf1b415-7510-42f7-bf32-8ffa5f2a2971" providerId="ADAL" clId="{CAADD17B-3C8A-44B7-ADE6-A2DFA183BC2B}" dt="2025-08-28T10:21:55.614" v="52" actId="255"/>
        <pc:sldMkLst>
          <pc:docMk/>
          <pc:sldMk cId="0" sldId="429"/>
        </pc:sldMkLst>
        <pc:spChg chg="mod">
          <ac:chgData name="Tamsyn Nichol" userId="bcf1b415-7510-42f7-bf32-8ffa5f2a2971" providerId="ADAL" clId="{CAADD17B-3C8A-44B7-ADE6-A2DFA183BC2B}" dt="2025-08-28T10:21:30.639" v="49" actId="14100"/>
          <ac:spMkLst>
            <pc:docMk/>
            <pc:sldMk cId="0" sldId="429"/>
            <ac:spMk id="156" creationId="{00000000-0000-0000-0000-000000000000}"/>
          </ac:spMkLst>
        </pc:spChg>
        <pc:spChg chg="mod">
          <ac:chgData name="Tamsyn Nichol" userId="bcf1b415-7510-42f7-bf32-8ffa5f2a2971" providerId="ADAL" clId="{CAADD17B-3C8A-44B7-ADE6-A2DFA183BC2B}" dt="2025-08-28T10:21:55.614" v="52" actId="255"/>
          <ac:spMkLst>
            <pc:docMk/>
            <pc:sldMk cId="0" sldId="429"/>
            <ac:spMk id="157" creationId="{00000000-0000-0000-0000-000000000000}"/>
          </ac:spMkLst>
        </pc:spChg>
        <pc:spChg chg="add del">
          <ac:chgData name="Tamsyn Nichol" userId="bcf1b415-7510-42f7-bf32-8ffa5f2a2971" providerId="ADAL" clId="{CAADD17B-3C8A-44B7-ADE6-A2DFA183BC2B}" dt="2025-08-28T10:21:22.526" v="48" actId="26606"/>
          <ac:spMkLst>
            <pc:docMk/>
            <pc:sldMk cId="0" sldId="429"/>
            <ac:spMk id="162" creationId="{5AA03EDC-7067-4DFF-B672-541D016AAAB8}"/>
          </ac:spMkLst>
        </pc:spChg>
        <pc:spChg chg="add del">
          <ac:chgData name="Tamsyn Nichol" userId="bcf1b415-7510-42f7-bf32-8ffa5f2a2971" providerId="ADAL" clId="{CAADD17B-3C8A-44B7-ADE6-A2DFA183BC2B}" dt="2025-08-28T10:21:22.526" v="48" actId="26606"/>
          <ac:spMkLst>
            <pc:docMk/>
            <pc:sldMk cId="0" sldId="429"/>
            <ac:spMk id="164" creationId="{0EBF3E39-B0BE-496A-8604-9007470FFA3A}"/>
          </ac:spMkLst>
        </pc:spChg>
        <pc:spChg chg="add">
          <ac:chgData name="Tamsyn Nichol" userId="bcf1b415-7510-42f7-bf32-8ffa5f2a2971" providerId="ADAL" clId="{CAADD17B-3C8A-44B7-ADE6-A2DFA183BC2B}" dt="2025-08-28T10:21:22.526" v="48" actId="26606"/>
          <ac:spMkLst>
            <pc:docMk/>
            <pc:sldMk cId="0" sldId="429"/>
            <ac:spMk id="169" creationId="{2B97F24A-32CE-4C1C-A50D-3016B394DCFB}"/>
          </ac:spMkLst>
        </pc:spChg>
        <pc:spChg chg="add">
          <ac:chgData name="Tamsyn Nichol" userId="bcf1b415-7510-42f7-bf32-8ffa5f2a2971" providerId="ADAL" clId="{CAADD17B-3C8A-44B7-ADE6-A2DFA183BC2B}" dt="2025-08-28T10:21:22.526" v="48" actId="26606"/>
          <ac:spMkLst>
            <pc:docMk/>
            <pc:sldMk cId="0" sldId="429"/>
            <ac:spMk id="171" creationId="{6357EC4F-235E-4222-A36F-C7878ACE37F2}"/>
          </ac:spMkLst>
        </pc:spChg>
        <pc:picChg chg="mod">
          <ac:chgData name="Tamsyn Nichol" userId="bcf1b415-7510-42f7-bf32-8ffa5f2a2971" providerId="ADAL" clId="{CAADD17B-3C8A-44B7-ADE6-A2DFA183BC2B}" dt="2025-08-28T10:21:22.526" v="48" actId="26606"/>
          <ac:picMkLst>
            <pc:docMk/>
            <pc:sldMk cId="0" sldId="429"/>
            <ac:picMk id="4" creationId="{D3D87E9B-ACA3-4400-983C-17D2E9A4ABCE}"/>
          </ac:picMkLst>
        </pc:picChg>
      </pc:sldChg>
      <pc:sldChg chg="addSp modSp mod setBg">
        <pc:chgData name="Tamsyn Nichol" userId="bcf1b415-7510-42f7-bf32-8ffa5f2a2971" providerId="ADAL" clId="{CAADD17B-3C8A-44B7-ADE6-A2DFA183BC2B}" dt="2025-08-28T10:22:07.338" v="53" actId="26606"/>
        <pc:sldMkLst>
          <pc:docMk/>
          <pc:sldMk cId="0" sldId="430"/>
        </pc:sldMkLst>
        <pc:spChg chg="mod">
          <ac:chgData name="Tamsyn Nichol" userId="bcf1b415-7510-42f7-bf32-8ffa5f2a2971" providerId="ADAL" clId="{CAADD17B-3C8A-44B7-ADE6-A2DFA183BC2B}" dt="2025-08-28T10:22:07.338" v="53" actId="26606"/>
          <ac:spMkLst>
            <pc:docMk/>
            <pc:sldMk cId="0" sldId="430"/>
            <ac:spMk id="3" creationId="{D7890BB9-4BDA-4105-853D-82BC99BD6077}"/>
          </ac:spMkLst>
        </pc:spChg>
        <pc:spChg chg="add">
          <ac:chgData name="Tamsyn Nichol" userId="bcf1b415-7510-42f7-bf32-8ffa5f2a2971" providerId="ADAL" clId="{CAADD17B-3C8A-44B7-ADE6-A2DFA183BC2B}" dt="2025-08-28T10:22:07.338" v="53" actId="26606"/>
          <ac:spMkLst>
            <pc:docMk/>
            <pc:sldMk cId="0" sldId="430"/>
            <ac:spMk id="184" creationId="{D4771268-CB57-404A-9271-370EB28F6090}"/>
          </ac:spMkLst>
        </pc:spChg>
        <pc:picChg chg="mod ord">
          <ac:chgData name="Tamsyn Nichol" userId="bcf1b415-7510-42f7-bf32-8ffa5f2a2971" providerId="ADAL" clId="{CAADD17B-3C8A-44B7-ADE6-A2DFA183BC2B}" dt="2025-08-28T10:22:07.338" v="53" actId="26606"/>
          <ac:picMkLst>
            <pc:docMk/>
            <pc:sldMk cId="0" sldId="430"/>
            <ac:picMk id="179" creationId="{00000000-0000-0000-0000-000000000000}"/>
          </ac:picMkLst>
        </pc:picChg>
      </pc:sldChg>
      <pc:sldChg chg="addSp modSp mod setBg">
        <pc:chgData name="Tamsyn Nichol" userId="bcf1b415-7510-42f7-bf32-8ffa5f2a2971" providerId="ADAL" clId="{CAADD17B-3C8A-44B7-ADE6-A2DFA183BC2B}" dt="2025-08-28T10:22:37.148" v="56" actId="14100"/>
        <pc:sldMkLst>
          <pc:docMk/>
          <pc:sldMk cId="0" sldId="431"/>
        </pc:sldMkLst>
        <pc:spChg chg="mod">
          <ac:chgData name="Tamsyn Nichol" userId="bcf1b415-7510-42f7-bf32-8ffa5f2a2971" providerId="ADAL" clId="{CAADD17B-3C8A-44B7-ADE6-A2DFA183BC2B}" dt="2025-08-28T10:22:28.419" v="54" actId="26606"/>
          <ac:spMkLst>
            <pc:docMk/>
            <pc:sldMk cId="0" sldId="431"/>
            <ac:spMk id="184" creationId="{00000000-0000-0000-0000-000000000000}"/>
          </ac:spMkLst>
        </pc:spChg>
        <pc:spChg chg="add">
          <ac:chgData name="Tamsyn Nichol" userId="bcf1b415-7510-42f7-bf32-8ffa5f2a2971" providerId="ADAL" clId="{CAADD17B-3C8A-44B7-ADE6-A2DFA183BC2B}" dt="2025-08-28T10:22:28.419" v="54" actId="26606"/>
          <ac:spMkLst>
            <pc:docMk/>
            <pc:sldMk cId="0" sldId="431"/>
            <ac:spMk id="191" creationId="{D4771268-CB57-404A-9271-370EB28F6090}"/>
          </ac:spMkLst>
        </pc:spChg>
        <pc:picChg chg="mod ord">
          <ac:chgData name="Tamsyn Nichol" userId="bcf1b415-7510-42f7-bf32-8ffa5f2a2971" providerId="ADAL" clId="{CAADD17B-3C8A-44B7-ADE6-A2DFA183BC2B}" dt="2025-08-28T10:22:37.148" v="56" actId="14100"/>
          <ac:picMkLst>
            <pc:docMk/>
            <pc:sldMk cId="0" sldId="431"/>
            <ac:picMk id="186"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985CF8-CA91-47B1-BDB9-8881E75B20D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D709DCB-5941-469A-B89A-21E5368DE287}">
      <dgm:prSet/>
      <dgm:spPr/>
      <dgm:t>
        <a:bodyPr/>
        <a:lstStyle/>
        <a:p>
          <a:r>
            <a:rPr lang="en-GB" b="0"/>
            <a:t>Three dimensional models, for example a plastic ball-and-stick model of an organic molecule, a coloured plastic model of the human circulatory system</a:t>
          </a:r>
          <a:endParaRPr lang="en-US"/>
        </a:p>
      </dgm:t>
    </dgm:pt>
    <dgm:pt modelId="{6AF40308-FE09-4EFC-B0B2-2534B0A130D3}" type="parTrans" cxnId="{8B3B5636-05A1-4FA2-B875-706FDB8D63B2}">
      <dgm:prSet/>
      <dgm:spPr/>
      <dgm:t>
        <a:bodyPr/>
        <a:lstStyle/>
        <a:p>
          <a:endParaRPr lang="en-US"/>
        </a:p>
      </dgm:t>
    </dgm:pt>
    <dgm:pt modelId="{EF6DFCF9-1051-420B-AEED-D33E61B5BA02}" type="sibTrans" cxnId="{8B3B5636-05A1-4FA2-B875-706FDB8D63B2}">
      <dgm:prSet/>
      <dgm:spPr/>
      <dgm:t>
        <a:bodyPr/>
        <a:lstStyle/>
        <a:p>
          <a:endParaRPr lang="en-US"/>
        </a:p>
      </dgm:t>
    </dgm:pt>
    <dgm:pt modelId="{0DA8D57D-DB37-45E8-9F41-39F8AF39C148}">
      <dgm:prSet/>
      <dgm:spPr/>
      <dgm:t>
        <a:bodyPr/>
        <a:lstStyle/>
        <a:p>
          <a:r>
            <a:rPr lang="en-GB" b="0"/>
            <a:t>Verbal and written models, for example analogies such as the water flow analogy for electric current.</a:t>
          </a:r>
          <a:endParaRPr lang="en-US"/>
        </a:p>
      </dgm:t>
    </dgm:pt>
    <dgm:pt modelId="{47E8FCB5-D42A-4F6F-9FAC-A87D8E674146}" type="parTrans" cxnId="{681F1CD6-FDBC-4648-BB71-665612C058AC}">
      <dgm:prSet/>
      <dgm:spPr/>
      <dgm:t>
        <a:bodyPr/>
        <a:lstStyle/>
        <a:p>
          <a:endParaRPr lang="en-US"/>
        </a:p>
      </dgm:t>
    </dgm:pt>
    <dgm:pt modelId="{5B7E492F-9521-4F44-A382-9F4A87BA6753}" type="sibTrans" cxnId="{681F1CD6-FDBC-4648-BB71-665612C058AC}">
      <dgm:prSet/>
      <dgm:spPr/>
      <dgm:t>
        <a:bodyPr/>
        <a:lstStyle/>
        <a:p>
          <a:endParaRPr lang="en-US"/>
        </a:p>
      </dgm:t>
    </dgm:pt>
    <dgm:pt modelId="{CFA5CF5D-89E2-4FA7-9361-F24EDE4FBF74}">
      <dgm:prSet/>
      <dgm:spPr/>
      <dgm:t>
        <a:bodyPr/>
        <a:lstStyle/>
        <a:p>
          <a:r>
            <a:rPr lang="en-GB" b="0"/>
            <a:t>Mathematical models, for example equations of motion and chemical formulae.</a:t>
          </a:r>
          <a:endParaRPr lang="en-US"/>
        </a:p>
      </dgm:t>
    </dgm:pt>
    <dgm:pt modelId="{CE897A30-1C29-4775-B102-B8D3E45569AB}" type="parTrans" cxnId="{A0D50C2A-7DC9-4D3E-922D-B7EBD08945AF}">
      <dgm:prSet/>
      <dgm:spPr/>
      <dgm:t>
        <a:bodyPr/>
        <a:lstStyle/>
        <a:p>
          <a:endParaRPr lang="en-US"/>
        </a:p>
      </dgm:t>
    </dgm:pt>
    <dgm:pt modelId="{12D44653-A86B-4F42-B2E1-3579884F58F9}" type="sibTrans" cxnId="{A0D50C2A-7DC9-4D3E-922D-B7EBD08945AF}">
      <dgm:prSet/>
      <dgm:spPr/>
      <dgm:t>
        <a:bodyPr/>
        <a:lstStyle/>
        <a:p>
          <a:endParaRPr lang="en-US"/>
        </a:p>
      </dgm:t>
    </dgm:pt>
    <dgm:pt modelId="{C5049A7B-F164-4267-808D-7F9835D456B1}">
      <dgm:prSet/>
      <dgm:spPr/>
      <dgm:t>
        <a:bodyPr/>
        <a:lstStyle/>
        <a:p>
          <a:r>
            <a:rPr lang="en-GB" b="0"/>
            <a:t>Visuals such as graphs, diagrams, and animations</a:t>
          </a:r>
          <a:endParaRPr lang="en-US"/>
        </a:p>
      </dgm:t>
    </dgm:pt>
    <dgm:pt modelId="{32AC7CBD-B762-4CB1-B68A-AF9340146A73}" type="parTrans" cxnId="{8BFA42C1-7422-47DC-B401-1E193BB9C108}">
      <dgm:prSet/>
      <dgm:spPr/>
      <dgm:t>
        <a:bodyPr/>
        <a:lstStyle/>
        <a:p>
          <a:endParaRPr lang="en-US"/>
        </a:p>
      </dgm:t>
    </dgm:pt>
    <dgm:pt modelId="{8308BDF0-3F9A-4E50-873C-BC83C3483E6C}" type="sibTrans" cxnId="{8BFA42C1-7422-47DC-B401-1E193BB9C108}">
      <dgm:prSet/>
      <dgm:spPr/>
      <dgm:t>
        <a:bodyPr/>
        <a:lstStyle/>
        <a:p>
          <a:endParaRPr lang="en-US"/>
        </a:p>
      </dgm:t>
    </dgm:pt>
    <dgm:pt modelId="{A7E9C3AF-52F5-4741-9B63-CDDF222E7473}">
      <dgm:prSet/>
      <dgm:spPr/>
      <dgm:t>
        <a:bodyPr/>
        <a:lstStyle/>
        <a:p>
          <a:r>
            <a:rPr lang="en-GB" b="0"/>
            <a:t>Computer models e.g. simulations of population growth.</a:t>
          </a:r>
          <a:endParaRPr lang="en-US"/>
        </a:p>
      </dgm:t>
    </dgm:pt>
    <dgm:pt modelId="{ADE6D034-E6B5-4A2B-8B40-E7B3B998CAC8}" type="parTrans" cxnId="{6D36061B-80EC-486C-869F-CA61E55D7E1E}">
      <dgm:prSet/>
      <dgm:spPr/>
      <dgm:t>
        <a:bodyPr/>
        <a:lstStyle/>
        <a:p>
          <a:endParaRPr lang="en-US"/>
        </a:p>
      </dgm:t>
    </dgm:pt>
    <dgm:pt modelId="{1E4A35FB-9785-4066-8669-8F88D4F35DD8}" type="sibTrans" cxnId="{6D36061B-80EC-486C-869F-CA61E55D7E1E}">
      <dgm:prSet/>
      <dgm:spPr/>
      <dgm:t>
        <a:bodyPr/>
        <a:lstStyle/>
        <a:p>
          <a:endParaRPr lang="en-US"/>
        </a:p>
      </dgm:t>
    </dgm:pt>
    <dgm:pt modelId="{51600D3A-29F5-4CD5-9B5B-69214AD4C017}" type="pres">
      <dgm:prSet presAssocID="{7B985CF8-CA91-47B1-BDB9-8881E75B20DE}" presName="vert0" presStyleCnt="0">
        <dgm:presLayoutVars>
          <dgm:dir/>
          <dgm:animOne val="branch"/>
          <dgm:animLvl val="lvl"/>
        </dgm:presLayoutVars>
      </dgm:prSet>
      <dgm:spPr/>
    </dgm:pt>
    <dgm:pt modelId="{4F9930E9-393A-48FD-9D68-A4466ACFF9DA}" type="pres">
      <dgm:prSet presAssocID="{AD709DCB-5941-469A-B89A-21E5368DE287}" presName="thickLine" presStyleLbl="alignNode1" presStyleIdx="0" presStyleCnt="5"/>
      <dgm:spPr/>
    </dgm:pt>
    <dgm:pt modelId="{AC80F907-2162-40A0-A969-BC36B369AD84}" type="pres">
      <dgm:prSet presAssocID="{AD709DCB-5941-469A-B89A-21E5368DE287}" presName="horz1" presStyleCnt="0"/>
      <dgm:spPr/>
    </dgm:pt>
    <dgm:pt modelId="{546A5ABD-B33B-4421-AF7C-F5BF084F2F0C}" type="pres">
      <dgm:prSet presAssocID="{AD709DCB-5941-469A-B89A-21E5368DE287}" presName="tx1" presStyleLbl="revTx" presStyleIdx="0" presStyleCnt="5"/>
      <dgm:spPr/>
    </dgm:pt>
    <dgm:pt modelId="{36A28F02-9CCA-478D-805A-73E7AEABEEF2}" type="pres">
      <dgm:prSet presAssocID="{AD709DCB-5941-469A-B89A-21E5368DE287}" presName="vert1" presStyleCnt="0"/>
      <dgm:spPr/>
    </dgm:pt>
    <dgm:pt modelId="{B5473270-6CA3-4381-A681-39CECCA95FD9}" type="pres">
      <dgm:prSet presAssocID="{0DA8D57D-DB37-45E8-9F41-39F8AF39C148}" presName="thickLine" presStyleLbl="alignNode1" presStyleIdx="1" presStyleCnt="5"/>
      <dgm:spPr/>
    </dgm:pt>
    <dgm:pt modelId="{9F325D59-1B94-4E90-867D-61951DDAEF85}" type="pres">
      <dgm:prSet presAssocID="{0DA8D57D-DB37-45E8-9F41-39F8AF39C148}" presName="horz1" presStyleCnt="0"/>
      <dgm:spPr/>
    </dgm:pt>
    <dgm:pt modelId="{3550309A-C35B-49B5-B937-06C5D3B2B8FA}" type="pres">
      <dgm:prSet presAssocID="{0DA8D57D-DB37-45E8-9F41-39F8AF39C148}" presName="tx1" presStyleLbl="revTx" presStyleIdx="1" presStyleCnt="5"/>
      <dgm:spPr/>
    </dgm:pt>
    <dgm:pt modelId="{DA1ED3F3-DF4B-4D14-AB5B-626E4EB93A6E}" type="pres">
      <dgm:prSet presAssocID="{0DA8D57D-DB37-45E8-9F41-39F8AF39C148}" presName="vert1" presStyleCnt="0"/>
      <dgm:spPr/>
    </dgm:pt>
    <dgm:pt modelId="{5DF5FD93-F16D-492B-A799-A7C315FB8FF8}" type="pres">
      <dgm:prSet presAssocID="{CFA5CF5D-89E2-4FA7-9361-F24EDE4FBF74}" presName="thickLine" presStyleLbl="alignNode1" presStyleIdx="2" presStyleCnt="5"/>
      <dgm:spPr/>
    </dgm:pt>
    <dgm:pt modelId="{8ABF5F28-40C2-454E-BA9B-2BA9C59548FF}" type="pres">
      <dgm:prSet presAssocID="{CFA5CF5D-89E2-4FA7-9361-F24EDE4FBF74}" presName="horz1" presStyleCnt="0"/>
      <dgm:spPr/>
    </dgm:pt>
    <dgm:pt modelId="{A8F89AB7-F912-4105-A209-2484BE5E51A6}" type="pres">
      <dgm:prSet presAssocID="{CFA5CF5D-89E2-4FA7-9361-F24EDE4FBF74}" presName="tx1" presStyleLbl="revTx" presStyleIdx="2" presStyleCnt="5"/>
      <dgm:spPr/>
    </dgm:pt>
    <dgm:pt modelId="{2DD5F000-4C30-43F5-B6E1-63F1CC07CC7D}" type="pres">
      <dgm:prSet presAssocID="{CFA5CF5D-89E2-4FA7-9361-F24EDE4FBF74}" presName="vert1" presStyleCnt="0"/>
      <dgm:spPr/>
    </dgm:pt>
    <dgm:pt modelId="{6DAE33DF-CCD5-4219-9438-132F8C02CEE0}" type="pres">
      <dgm:prSet presAssocID="{C5049A7B-F164-4267-808D-7F9835D456B1}" presName="thickLine" presStyleLbl="alignNode1" presStyleIdx="3" presStyleCnt="5"/>
      <dgm:spPr/>
    </dgm:pt>
    <dgm:pt modelId="{4E8DB996-9358-4B0A-9045-7ABFA94DEC86}" type="pres">
      <dgm:prSet presAssocID="{C5049A7B-F164-4267-808D-7F9835D456B1}" presName="horz1" presStyleCnt="0"/>
      <dgm:spPr/>
    </dgm:pt>
    <dgm:pt modelId="{C91E1C53-4255-4AE9-B45E-CC7E3CFF44DC}" type="pres">
      <dgm:prSet presAssocID="{C5049A7B-F164-4267-808D-7F9835D456B1}" presName="tx1" presStyleLbl="revTx" presStyleIdx="3" presStyleCnt="5"/>
      <dgm:spPr/>
    </dgm:pt>
    <dgm:pt modelId="{A493C0F4-2317-4C50-B45B-C701ABA78B1D}" type="pres">
      <dgm:prSet presAssocID="{C5049A7B-F164-4267-808D-7F9835D456B1}" presName="vert1" presStyleCnt="0"/>
      <dgm:spPr/>
    </dgm:pt>
    <dgm:pt modelId="{1296A1B0-B8E1-4EC9-8B66-80B6BD3066A6}" type="pres">
      <dgm:prSet presAssocID="{A7E9C3AF-52F5-4741-9B63-CDDF222E7473}" presName="thickLine" presStyleLbl="alignNode1" presStyleIdx="4" presStyleCnt="5"/>
      <dgm:spPr/>
    </dgm:pt>
    <dgm:pt modelId="{4BE14363-3428-4CBA-886B-16F5871792CC}" type="pres">
      <dgm:prSet presAssocID="{A7E9C3AF-52F5-4741-9B63-CDDF222E7473}" presName="horz1" presStyleCnt="0"/>
      <dgm:spPr/>
    </dgm:pt>
    <dgm:pt modelId="{AF855E1F-B9CC-4699-A4CC-5309F1AA58D1}" type="pres">
      <dgm:prSet presAssocID="{A7E9C3AF-52F5-4741-9B63-CDDF222E7473}" presName="tx1" presStyleLbl="revTx" presStyleIdx="4" presStyleCnt="5"/>
      <dgm:spPr/>
    </dgm:pt>
    <dgm:pt modelId="{3A0A2F79-3BCD-4319-B1C4-EE976E6A81A3}" type="pres">
      <dgm:prSet presAssocID="{A7E9C3AF-52F5-4741-9B63-CDDF222E7473}" presName="vert1" presStyleCnt="0"/>
      <dgm:spPr/>
    </dgm:pt>
  </dgm:ptLst>
  <dgm:cxnLst>
    <dgm:cxn modelId="{6D36061B-80EC-486C-869F-CA61E55D7E1E}" srcId="{7B985CF8-CA91-47B1-BDB9-8881E75B20DE}" destId="{A7E9C3AF-52F5-4741-9B63-CDDF222E7473}" srcOrd="4" destOrd="0" parTransId="{ADE6D034-E6B5-4A2B-8B40-E7B3B998CAC8}" sibTransId="{1E4A35FB-9785-4066-8669-8F88D4F35DD8}"/>
    <dgm:cxn modelId="{A0D50C2A-7DC9-4D3E-922D-B7EBD08945AF}" srcId="{7B985CF8-CA91-47B1-BDB9-8881E75B20DE}" destId="{CFA5CF5D-89E2-4FA7-9361-F24EDE4FBF74}" srcOrd="2" destOrd="0" parTransId="{CE897A30-1C29-4775-B102-B8D3E45569AB}" sibTransId="{12D44653-A86B-4F42-B2E1-3579884F58F9}"/>
    <dgm:cxn modelId="{8B3B5636-05A1-4FA2-B875-706FDB8D63B2}" srcId="{7B985CF8-CA91-47B1-BDB9-8881E75B20DE}" destId="{AD709DCB-5941-469A-B89A-21E5368DE287}" srcOrd="0" destOrd="0" parTransId="{6AF40308-FE09-4EFC-B0B2-2534B0A130D3}" sibTransId="{EF6DFCF9-1051-420B-AEED-D33E61B5BA02}"/>
    <dgm:cxn modelId="{554B796F-7508-4622-8EAB-7701D54F4929}" type="presOf" srcId="{C5049A7B-F164-4267-808D-7F9835D456B1}" destId="{C91E1C53-4255-4AE9-B45E-CC7E3CFF44DC}" srcOrd="0" destOrd="0" presId="urn:microsoft.com/office/officeart/2008/layout/LinedList"/>
    <dgm:cxn modelId="{3CDB06BB-D9A1-4B47-B9B4-BB6606EA228B}" type="presOf" srcId="{0DA8D57D-DB37-45E8-9F41-39F8AF39C148}" destId="{3550309A-C35B-49B5-B937-06C5D3B2B8FA}" srcOrd="0" destOrd="0" presId="urn:microsoft.com/office/officeart/2008/layout/LinedList"/>
    <dgm:cxn modelId="{8BFA42C1-7422-47DC-B401-1E193BB9C108}" srcId="{7B985CF8-CA91-47B1-BDB9-8881E75B20DE}" destId="{C5049A7B-F164-4267-808D-7F9835D456B1}" srcOrd="3" destOrd="0" parTransId="{32AC7CBD-B762-4CB1-B68A-AF9340146A73}" sibTransId="{8308BDF0-3F9A-4E50-873C-BC83C3483E6C}"/>
    <dgm:cxn modelId="{43ECADC6-5247-478D-B116-7472E4BDF8CB}" type="presOf" srcId="{AD709DCB-5941-469A-B89A-21E5368DE287}" destId="{546A5ABD-B33B-4421-AF7C-F5BF084F2F0C}" srcOrd="0" destOrd="0" presId="urn:microsoft.com/office/officeart/2008/layout/LinedList"/>
    <dgm:cxn modelId="{3D3E4ED0-F49E-4747-8D44-5A7D2CC71909}" type="presOf" srcId="{CFA5CF5D-89E2-4FA7-9361-F24EDE4FBF74}" destId="{A8F89AB7-F912-4105-A209-2484BE5E51A6}" srcOrd="0" destOrd="0" presId="urn:microsoft.com/office/officeart/2008/layout/LinedList"/>
    <dgm:cxn modelId="{681F1CD6-FDBC-4648-BB71-665612C058AC}" srcId="{7B985CF8-CA91-47B1-BDB9-8881E75B20DE}" destId="{0DA8D57D-DB37-45E8-9F41-39F8AF39C148}" srcOrd="1" destOrd="0" parTransId="{47E8FCB5-D42A-4F6F-9FAC-A87D8E674146}" sibTransId="{5B7E492F-9521-4F44-A382-9F4A87BA6753}"/>
    <dgm:cxn modelId="{5B7669F2-7B27-4CCD-912A-CF527D818624}" type="presOf" srcId="{A7E9C3AF-52F5-4741-9B63-CDDF222E7473}" destId="{AF855E1F-B9CC-4699-A4CC-5309F1AA58D1}" srcOrd="0" destOrd="0" presId="urn:microsoft.com/office/officeart/2008/layout/LinedList"/>
    <dgm:cxn modelId="{B1CF7DFD-7B2B-4F2F-B17B-107368829F6F}" type="presOf" srcId="{7B985CF8-CA91-47B1-BDB9-8881E75B20DE}" destId="{51600D3A-29F5-4CD5-9B5B-69214AD4C017}" srcOrd="0" destOrd="0" presId="urn:microsoft.com/office/officeart/2008/layout/LinedList"/>
    <dgm:cxn modelId="{E67AE979-0B7B-4539-BE26-567BB7E9D6F5}" type="presParOf" srcId="{51600D3A-29F5-4CD5-9B5B-69214AD4C017}" destId="{4F9930E9-393A-48FD-9D68-A4466ACFF9DA}" srcOrd="0" destOrd="0" presId="urn:microsoft.com/office/officeart/2008/layout/LinedList"/>
    <dgm:cxn modelId="{A8FA0722-5EB7-4570-AD4A-A77D30F8D446}" type="presParOf" srcId="{51600D3A-29F5-4CD5-9B5B-69214AD4C017}" destId="{AC80F907-2162-40A0-A969-BC36B369AD84}" srcOrd="1" destOrd="0" presId="urn:microsoft.com/office/officeart/2008/layout/LinedList"/>
    <dgm:cxn modelId="{EAAC4AFF-B4CC-4EE9-AFBF-8FDA46B45AD0}" type="presParOf" srcId="{AC80F907-2162-40A0-A969-BC36B369AD84}" destId="{546A5ABD-B33B-4421-AF7C-F5BF084F2F0C}" srcOrd="0" destOrd="0" presId="urn:microsoft.com/office/officeart/2008/layout/LinedList"/>
    <dgm:cxn modelId="{C45071E3-06B8-49BE-AF76-5553971B143F}" type="presParOf" srcId="{AC80F907-2162-40A0-A969-BC36B369AD84}" destId="{36A28F02-9CCA-478D-805A-73E7AEABEEF2}" srcOrd="1" destOrd="0" presId="urn:microsoft.com/office/officeart/2008/layout/LinedList"/>
    <dgm:cxn modelId="{14256211-3E01-4AD9-8458-A4BCF30665B9}" type="presParOf" srcId="{51600D3A-29F5-4CD5-9B5B-69214AD4C017}" destId="{B5473270-6CA3-4381-A681-39CECCA95FD9}" srcOrd="2" destOrd="0" presId="urn:microsoft.com/office/officeart/2008/layout/LinedList"/>
    <dgm:cxn modelId="{9E54C326-1201-4B5E-98BB-99CDD641CC6F}" type="presParOf" srcId="{51600D3A-29F5-4CD5-9B5B-69214AD4C017}" destId="{9F325D59-1B94-4E90-867D-61951DDAEF85}" srcOrd="3" destOrd="0" presId="urn:microsoft.com/office/officeart/2008/layout/LinedList"/>
    <dgm:cxn modelId="{362EC2E7-4675-4D66-8150-FD28015ED0B3}" type="presParOf" srcId="{9F325D59-1B94-4E90-867D-61951DDAEF85}" destId="{3550309A-C35B-49B5-B937-06C5D3B2B8FA}" srcOrd="0" destOrd="0" presId="urn:microsoft.com/office/officeart/2008/layout/LinedList"/>
    <dgm:cxn modelId="{ACF9CE3F-696C-4A8F-948F-A7BF43347C2D}" type="presParOf" srcId="{9F325D59-1B94-4E90-867D-61951DDAEF85}" destId="{DA1ED3F3-DF4B-4D14-AB5B-626E4EB93A6E}" srcOrd="1" destOrd="0" presId="urn:microsoft.com/office/officeart/2008/layout/LinedList"/>
    <dgm:cxn modelId="{BAE0DA5F-A0E8-40A2-A476-7A564C6DD922}" type="presParOf" srcId="{51600D3A-29F5-4CD5-9B5B-69214AD4C017}" destId="{5DF5FD93-F16D-492B-A799-A7C315FB8FF8}" srcOrd="4" destOrd="0" presId="urn:microsoft.com/office/officeart/2008/layout/LinedList"/>
    <dgm:cxn modelId="{CAFBEDF4-F1CC-4B69-A90A-E2BE5437D4C1}" type="presParOf" srcId="{51600D3A-29F5-4CD5-9B5B-69214AD4C017}" destId="{8ABF5F28-40C2-454E-BA9B-2BA9C59548FF}" srcOrd="5" destOrd="0" presId="urn:microsoft.com/office/officeart/2008/layout/LinedList"/>
    <dgm:cxn modelId="{91EBAE79-A574-439D-94C7-E772D3174113}" type="presParOf" srcId="{8ABF5F28-40C2-454E-BA9B-2BA9C59548FF}" destId="{A8F89AB7-F912-4105-A209-2484BE5E51A6}" srcOrd="0" destOrd="0" presId="urn:microsoft.com/office/officeart/2008/layout/LinedList"/>
    <dgm:cxn modelId="{5F03B4E8-C708-4EEA-B213-F4FC867B55C5}" type="presParOf" srcId="{8ABF5F28-40C2-454E-BA9B-2BA9C59548FF}" destId="{2DD5F000-4C30-43F5-B6E1-63F1CC07CC7D}" srcOrd="1" destOrd="0" presId="urn:microsoft.com/office/officeart/2008/layout/LinedList"/>
    <dgm:cxn modelId="{2E136312-E207-4BC1-9EB5-45F5A1CF3EC2}" type="presParOf" srcId="{51600D3A-29F5-4CD5-9B5B-69214AD4C017}" destId="{6DAE33DF-CCD5-4219-9438-132F8C02CEE0}" srcOrd="6" destOrd="0" presId="urn:microsoft.com/office/officeart/2008/layout/LinedList"/>
    <dgm:cxn modelId="{6F0974F8-07B2-425A-AAB8-C3DB332671CF}" type="presParOf" srcId="{51600D3A-29F5-4CD5-9B5B-69214AD4C017}" destId="{4E8DB996-9358-4B0A-9045-7ABFA94DEC86}" srcOrd="7" destOrd="0" presId="urn:microsoft.com/office/officeart/2008/layout/LinedList"/>
    <dgm:cxn modelId="{7962E747-1D0D-42E7-8B0C-F4F427EF313A}" type="presParOf" srcId="{4E8DB996-9358-4B0A-9045-7ABFA94DEC86}" destId="{C91E1C53-4255-4AE9-B45E-CC7E3CFF44DC}" srcOrd="0" destOrd="0" presId="urn:microsoft.com/office/officeart/2008/layout/LinedList"/>
    <dgm:cxn modelId="{1DA23727-AAD4-48C5-AAA0-6A133A436461}" type="presParOf" srcId="{4E8DB996-9358-4B0A-9045-7ABFA94DEC86}" destId="{A493C0F4-2317-4C50-B45B-C701ABA78B1D}" srcOrd="1" destOrd="0" presId="urn:microsoft.com/office/officeart/2008/layout/LinedList"/>
    <dgm:cxn modelId="{B502AA1D-8052-46BD-937C-E79A25644B09}" type="presParOf" srcId="{51600D3A-29F5-4CD5-9B5B-69214AD4C017}" destId="{1296A1B0-B8E1-4EC9-8B66-80B6BD3066A6}" srcOrd="8" destOrd="0" presId="urn:microsoft.com/office/officeart/2008/layout/LinedList"/>
    <dgm:cxn modelId="{664E9FC5-0C25-45C3-BCF3-8955EB06468D}" type="presParOf" srcId="{51600D3A-29F5-4CD5-9B5B-69214AD4C017}" destId="{4BE14363-3428-4CBA-886B-16F5871792CC}" srcOrd="9" destOrd="0" presId="urn:microsoft.com/office/officeart/2008/layout/LinedList"/>
    <dgm:cxn modelId="{C1CF0B78-A5DE-4F73-AF7C-E7B6A5D03A88}" type="presParOf" srcId="{4BE14363-3428-4CBA-886B-16F5871792CC}" destId="{AF855E1F-B9CC-4699-A4CC-5309F1AA58D1}" srcOrd="0" destOrd="0" presId="urn:microsoft.com/office/officeart/2008/layout/LinedList"/>
    <dgm:cxn modelId="{7E781921-4589-4124-B3D0-F0D435CEE8BD}" type="presParOf" srcId="{4BE14363-3428-4CBA-886B-16F5871792CC}" destId="{3A0A2F79-3BCD-4319-B1C4-EE976E6A81A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930E9-393A-48FD-9D68-A4466ACFF9DA}">
      <dsp:nvSpPr>
        <dsp:cNvPr id="0" name=""/>
        <dsp:cNvSpPr/>
      </dsp:nvSpPr>
      <dsp:spPr>
        <a:xfrm>
          <a:off x="0" y="601"/>
          <a:ext cx="1112275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6A5ABD-B33B-4421-AF7C-F5BF084F2F0C}">
      <dsp:nvSpPr>
        <dsp:cNvPr id="0" name=""/>
        <dsp:cNvSpPr/>
      </dsp:nvSpPr>
      <dsp:spPr>
        <a:xfrm>
          <a:off x="0" y="601"/>
          <a:ext cx="11122752" cy="985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0" kern="1200"/>
            <a:t>Three dimensional models, for example a plastic ball-and-stick model of an organic molecule, a coloured plastic model of the human circulatory system</a:t>
          </a:r>
          <a:endParaRPr lang="en-US" sz="2500" kern="1200"/>
        </a:p>
      </dsp:txBody>
      <dsp:txXfrm>
        <a:off x="0" y="601"/>
        <a:ext cx="11122752" cy="985328"/>
      </dsp:txXfrm>
    </dsp:sp>
    <dsp:sp modelId="{B5473270-6CA3-4381-A681-39CECCA95FD9}">
      <dsp:nvSpPr>
        <dsp:cNvPr id="0" name=""/>
        <dsp:cNvSpPr/>
      </dsp:nvSpPr>
      <dsp:spPr>
        <a:xfrm>
          <a:off x="0" y="985930"/>
          <a:ext cx="1112275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50309A-C35B-49B5-B937-06C5D3B2B8FA}">
      <dsp:nvSpPr>
        <dsp:cNvPr id="0" name=""/>
        <dsp:cNvSpPr/>
      </dsp:nvSpPr>
      <dsp:spPr>
        <a:xfrm>
          <a:off x="0" y="985930"/>
          <a:ext cx="11122752" cy="985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0" kern="1200"/>
            <a:t>Verbal and written models, for example analogies such as the water flow analogy for electric current.</a:t>
          </a:r>
          <a:endParaRPr lang="en-US" sz="2500" kern="1200"/>
        </a:p>
      </dsp:txBody>
      <dsp:txXfrm>
        <a:off x="0" y="985930"/>
        <a:ext cx="11122752" cy="985328"/>
      </dsp:txXfrm>
    </dsp:sp>
    <dsp:sp modelId="{5DF5FD93-F16D-492B-A799-A7C315FB8FF8}">
      <dsp:nvSpPr>
        <dsp:cNvPr id="0" name=""/>
        <dsp:cNvSpPr/>
      </dsp:nvSpPr>
      <dsp:spPr>
        <a:xfrm>
          <a:off x="0" y="1971259"/>
          <a:ext cx="1112275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F89AB7-F912-4105-A209-2484BE5E51A6}">
      <dsp:nvSpPr>
        <dsp:cNvPr id="0" name=""/>
        <dsp:cNvSpPr/>
      </dsp:nvSpPr>
      <dsp:spPr>
        <a:xfrm>
          <a:off x="0" y="1971259"/>
          <a:ext cx="11122752" cy="985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0" kern="1200"/>
            <a:t>Mathematical models, for example equations of motion and chemical formulae.</a:t>
          </a:r>
          <a:endParaRPr lang="en-US" sz="2500" kern="1200"/>
        </a:p>
      </dsp:txBody>
      <dsp:txXfrm>
        <a:off x="0" y="1971259"/>
        <a:ext cx="11122752" cy="985328"/>
      </dsp:txXfrm>
    </dsp:sp>
    <dsp:sp modelId="{6DAE33DF-CCD5-4219-9438-132F8C02CEE0}">
      <dsp:nvSpPr>
        <dsp:cNvPr id="0" name=""/>
        <dsp:cNvSpPr/>
      </dsp:nvSpPr>
      <dsp:spPr>
        <a:xfrm>
          <a:off x="0" y="2956588"/>
          <a:ext cx="1112275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1E1C53-4255-4AE9-B45E-CC7E3CFF44DC}">
      <dsp:nvSpPr>
        <dsp:cNvPr id="0" name=""/>
        <dsp:cNvSpPr/>
      </dsp:nvSpPr>
      <dsp:spPr>
        <a:xfrm>
          <a:off x="0" y="2956588"/>
          <a:ext cx="11122752" cy="985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0" kern="1200"/>
            <a:t>Visuals such as graphs, diagrams, and animations</a:t>
          </a:r>
          <a:endParaRPr lang="en-US" sz="2500" kern="1200"/>
        </a:p>
      </dsp:txBody>
      <dsp:txXfrm>
        <a:off x="0" y="2956588"/>
        <a:ext cx="11122752" cy="985328"/>
      </dsp:txXfrm>
    </dsp:sp>
    <dsp:sp modelId="{1296A1B0-B8E1-4EC9-8B66-80B6BD3066A6}">
      <dsp:nvSpPr>
        <dsp:cNvPr id="0" name=""/>
        <dsp:cNvSpPr/>
      </dsp:nvSpPr>
      <dsp:spPr>
        <a:xfrm>
          <a:off x="0" y="3941917"/>
          <a:ext cx="1112275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855E1F-B9CC-4699-A4CC-5309F1AA58D1}">
      <dsp:nvSpPr>
        <dsp:cNvPr id="0" name=""/>
        <dsp:cNvSpPr/>
      </dsp:nvSpPr>
      <dsp:spPr>
        <a:xfrm>
          <a:off x="0" y="3941917"/>
          <a:ext cx="11122752" cy="985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0" kern="1200"/>
            <a:t>Computer models e.g. simulations of population growth.</a:t>
          </a:r>
          <a:endParaRPr lang="en-US" sz="2500" kern="1200"/>
        </a:p>
      </dsp:txBody>
      <dsp:txXfrm>
        <a:off x="0" y="3941917"/>
        <a:ext cx="11122752" cy="98532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5558" cy="502676"/>
          </a:xfrm>
          <a:prstGeom prst="rect">
            <a:avLst/>
          </a:prstGeom>
          <a:noFill/>
          <a:ln>
            <a:noFill/>
          </a:ln>
        </p:spPr>
        <p:txBody>
          <a:bodyPr spcFirstLastPara="1" wrap="square" lIns="96600" tIns="48300" rIns="96600" bIns="48300"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02597" y="0"/>
            <a:ext cx="2985558" cy="502676"/>
          </a:xfrm>
          <a:prstGeom prst="rect">
            <a:avLst/>
          </a:prstGeom>
          <a:noFill/>
          <a:ln>
            <a:noFill/>
          </a:ln>
        </p:spPr>
        <p:txBody>
          <a:bodyPr spcFirstLastPara="1" wrap="square" lIns="96600" tIns="48300" rIns="96600" bIns="48300"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39738" y="1252538"/>
            <a:ext cx="6010275" cy="3381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975" y="4821506"/>
            <a:ext cx="5511800" cy="3944868"/>
          </a:xfrm>
          <a:prstGeom prst="rect">
            <a:avLst/>
          </a:prstGeom>
          <a:noFill/>
          <a:ln>
            <a:noFill/>
          </a:ln>
        </p:spPr>
        <p:txBody>
          <a:bodyPr spcFirstLastPara="1" wrap="square" lIns="96600" tIns="48300" rIns="96600" bIns="483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516039"/>
            <a:ext cx="2985558" cy="502674"/>
          </a:xfrm>
          <a:prstGeom prst="rect">
            <a:avLst/>
          </a:prstGeom>
          <a:noFill/>
          <a:ln>
            <a:noFill/>
          </a:ln>
        </p:spPr>
        <p:txBody>
          <a:bodyPr spcFirstLastPara="1" wrap="square" lIns="96600" tIns="48300" rIns="96600" bIns="48300"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02597" y="9516039"/>
            <a:ext cx="2985558" cy="502674"/>
          </a:xfrm>
          <a:prstGeom prst="rect">
            <a:avLst/>
          </a:prstGeom>
          <a:noFill/>
          <a:ln>
            <a:noFill/>
          </a:ln>
        </p:spPr>
        <p:txBody>
          <a:bodyPr spcFirstLastPara="1" wrap="square" lIns="96600" tIns="48300" rIns="96600" bIns="48300" anchor="b" anchorCtr="0">
            <a:noAutofit/>
          </a:bodyPr>
          <a:lstStyle/>
          <a:p>
            <a:pPr marL="0" marR="0" lvl="0" indent="0" algn="r" rtl="0">
              <a:spcBef>
                <a:spcPts val="0"/>
              </a:spcBef>
              <a:spcAft>
                <a:spcPts val="0"/>
              </a:spcAft>
              <a:buNone/>
            </a:pPr>
            <a:fld id="{00000000-1234-1234-1234-123412341234}" type="slidenum">
              <a:rPr lang="en-GB"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txBox="1">
            <a:spLocks noGrp="1"/>
          </p:cNvSpPr>
          <p:nvPr>
            <p:ph type="body" idx="1"/>
          </p:nvPr>
        </p:nvSpPr>
        <p:spPr>
          <a:xfrm>
            <a:off x="688975" y="4821506"/>
            <a:ext cx="5511800" cy="3944868"/>
          </a:xfrm>
          <a:prstGeom prst="rect">
            <a:avLst/>
          </a:prstGeom>
        </p:spPr>
        <p:txBody>
          <a:bodyPr spcFirstLastPara="1" wrap="square" lIns="96600" tIns="48300" rIns="96600" bIns="48300" anchor="t" anchorCtr="0">
            <a:noAutofit/>
          </a:bodyPr>
          <a:lstStyle/>
          <a:p>
            <a:pPr marL="0" lvl="0" indent="0" algn="l" rtl="0">
              <a:spcBef>
                <a:spcPts val="0"/>
              </a:spcBef>
              <a:spcAft>
                <a:spcPts val="0"/>
              </a:spcAft>
              <a:buNone/>
            </a:pPr>
            <a:r>
              <a:rPr lang="en-GB" dirty="0"/>
              <a:t>The ideas that models are based on should be familiar to pupils, as otherwise this can confuse them further; </a:t>
            </a:r>
          </a:p>
          <a:p>
            <a:pPr marL="0" lvl="0" indent="0" algn="l" rtl="0">
              <a:spcBef>
                <a:spcPts val="0"/>
              </a:spcBef>
              <a:spcAft>
                <a:spcPts val="0"/>
              </a:spcAft>
              <a:buNone/>
            </a:pPr>
            <a:r>
              <a:rPr lang="en-GB" dirty="0"/>
              <a:t>It is important that pupils understand how models differ from the idea being taught and learn the underlying idea rather than the model</a:t>
            </a:r>
          </a:p>
          <a:p>
            <a:pPr marL="0" lvl="0" indent="0" algn="l" rtl="0">
              <a:spcBef>
                <a:spcPts val="0"/>
              </a:spcBef>
              <a:spcAft>
                <a:spcPts val="0"/>
              </a:spcAft>
              <a:buNone/>
            </a:pPr>
            <a:endParaRPr lang="en-GB" dirty="0"/>
          </a:p>
          <a:p>
            <a:pPr marL="0" lvl="0" indent="0" algn="l" rtl="0">
              <a:spcBef>
                <a:spcPts val="0"/>
              </a:spcBef>
              <a:spcAft>
                <a:spcPts val="0"/>
              </a:spcAft>
              <a:buNone/>
            </a:pPr>
            <a:endParaRPr dirty="0"/>
          </a:p>
        </p:txBody>
      </p:sp>
      <p:sp>
        <p:nvSpPr>
          <p:cNvPr id="92" name="Google Shape;92;p3:notes"/>
          <p:cNvSpPr>
            <a:spLocks noGrp="1" noRot="1" noChangeAspect="1"/>
          </p:cNvSpPr>
          <p:nvPr>
            <p:ph type="sldImg" idx="2"/>
          </p:nvPr>
        </p:nvSpPr>
        <p:spPr>
          <a:xfrm>
            <a:off x="439738" y="1252538"/>
            <a:ext cx="6010275" cy="3381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c5e16aa0a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ec5e16aa0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a:spLocks noGrp="1" noRot="1" noChangeAspect="1"/>
          </p:cNvSpPr>
          <p:nvPr>
            <p:ph type="sldImg" idx="2"/>
          </p:nvPr>
        </p:nvSpPr>
        <p:spPr>
          <a:xfrm>
            <a:off x="439738" y="1252538"/>
            <a:ext cx="6010275" cy="3381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p1:notes"/>
          <p:cNvSpPr txBox="1">
            <a:spLocks noGrp="1"/>
          </p:cNvSpPr>
          <p:nvPr>
            <p:ph type="body" idx="1"/>
          </p:nvPr>
        </p:nvSpPr>
        <p:spPr>
          <a:xfrm>
            <a:off x="688975" y="4821506"/>
            <a:ext cx="5511800" cy="3944868"/>
          </a:xfrm>
          <a:prstGeom prst="rect">
            <a:avLst/>
          </a:prstGeom>
          <a:noFill/>
          <a:ln>
            <a:noFill/>
          </a:ln>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00" name="Google Shape;100;p1:notes"/>
          <p:cNvSpPr txBox="1">
            <a:spLocks noGrp="1"/>
          </p:cNvSpPr>
          <p:nvPr>
            <p:ph type="sldNum" idx="12"/>
          </p:nvPr>
        </p:nvSpPr>
        <p:spPr>
          <a:xfrm>
            <a:off x="3902597" y="9516039"/>
            <a:ext cx="2985558" cy="502674"/>
          </a:xfrm>
          <a:prstGeom prst="rect">
            <a:avLst/>
          </a:prstGeom>
          <a:noFill/>
          <a:ln>
            <a:noFill/>
          </a:ln>
        </p:spPr>
        <p:txBody>
          <a:bodyPr spcFirstLastPara="1" wrap="square" lIns="96600" tIns="48300" rIns="96600" bIns="48300"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9:notes"/>
          <p:cNvSpPr txBox="1">
            <a:spLocks noGrp="1"/>
          </p:cNvSpPr>
          <p:nvPr>
            <p:ph type="body" idx="1"/>
          </p:nvPr>
        </p:nvSpPr>
        <p:spPr>
          <a:xfrm>
            <a:off x="688975" y="4821506"/>
            <a:ext cx="5511800" cy="3944868"/>
          </a:xfrm>
          <a:prstGeom prst="rect">
            <a:avLst/>
          </a:prstGeom>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13" name="Google Shape;113;p19:notes"/>
          <p:cNvSpPr>
            <a:spLocks noGrp="1" noRot="1" noChangeAspect="1"/>
          </p:cNvSpPr>
          <p:nvPr>
            <p:ph type="sldImg" idx="2"/>
          </p:nvPr>
        </p:nvSpPr>
        <p:spPr>
          <a:xfrm>
            <a:off x="439738" y="1252538"/>
            <a:ext cx="6010275" cy="3381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8975" y="4821506"/>
            <a:ext cx="5511800" cy="3944868"/>
          </a:xfrm>
          <a:prstGeom prst="rect">
            <a:avLst/>
          </a:prstGeom>
        </p:spPr>
        <p:txBody>
          <a:bodyPr spcFirstLastPara="1" wrap="square" lIns="96600" tIns="48300" rIns="96600" bIns="48300" anchor="t" anchorCtr="0">
            <a:noAutofit/>
          </a:bodyPr>
          <a:lstStyle/>
          <a:p>
            <a:pPr marL="0" lvl="0" indent="0" algn="l" rtl="0">
              <a:spcBef>
                <a:spcPts val="0"/>
              </a:spcBef>
              <a:spcAft>
                <a:spcPts val="0"/>
              </a:spcAft>
              <a:buNone/>
            </a:pPr>
            <a:r>
              <a:rPr lang="en-GB" sz="1200" b="0" i="0" u="none" strike="noStrike" cap="none" dirty="0">
                <a:solidFill>
                  <a:schemeClr val="dk1"/>
                </a:solidFill>
                <a:effectLst/>
                <a:latin typeface="Calibri"/>
                <a:ea typeface="Calibri"/>
                <a:cs typeface="Calibri"/>
                <a:sym typeface="Calibri"/>
              </a:rPr>
              <a:t>Johnstone, A. (1982) Macro- and microchemistry, School Science Review 64 (227),pp.377-379 </a:t>
            </a:r>
            <a:endParaRPr dirty="0"/>
          </a:p>
        </p:txBody>
      </p:sp>
      <p:sp>
        <p:nvSpPr>
          <p:cNvPr id="107" name="Google Shape;107;p5:notes"/>
          <p:cNvSpPr>
            <a:spLocks noGrp="1" noRot="1" noChangeAspect="1"/>
          </p:cNvSpPr>
          <p:nvPr>
            <p:ph type="sldImg" idx="2"/>
          </p:nvPr>
        </p:nvSpPr>
        <p:spPr>
          <a:xfrm>
            <a:off x="439738" y="1252538"/>
            <a:ext cx="6010275" cy="3381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Take care! Dot and cross diagrams (for example) can help set up misconceptions.</a:t>
            </a:r>
            <a:endParaRPr lang="en-US"/>
          </a:p>
        </p:txBody>
      </p:sp>
      <p:sp>
        <p:nvSpPr>
          <p:cNvPr id="4" name="Slide Number Placeholder 3"/>
          <p:cNvSpPr>
            <a:spLocks noGrp="1"/>
          </p:cNvSpPr>
          <p:nvPr>
            <p:ph type="sldNum" sz="quarter" idx="10"/>
          </p:nvPr>
        </p:nvSpPr>
        <p:spPr/>
        <p:txBody>
          <a:bodyPr/>
          <a:lstStyle/>
          <a:p>
            <a:fld id="{D0011143-C308-5E4F-9C90-06730A8960F2}" type="slidenum">
              <a:rPr lang="en-US" smtClean="0"/>
              <a:t>10</a:t>
            </a:fld>
            <a:endParaRPr lang="en-US"/>
          </a:p>
        </p:txBody>
      </p:sp>
    </p:spTree>
    <p:extLst>
      <p:ext uri="{BB962C8B-B14F-4D97-AF65-F5344CB8AC3E}">
        <p14:creationId xmlns:p14="http://schemas.microsoft.com/office/powerpoint/2010/main" val="1160145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078">
              <a:defRPr/>
            </a:pPr>
            <a:r>
              <a:rPr lang="en-GB" dirty="0"/>
              <a:t>Models are an essential part of developing and sharing scientific knowledge. Good teachers use them all the time, to provide a bridge between students’ current ideas and new understanding. Models are ways of thinking about the ‘real thing’, and there are many kinds. Diagrams are models, and so are analogies, 3D molecular models and mathematical formulas like </a:t>
            </a:r>
            <a:r>
              <a:rPr lang="en-GB" i="1" dirty="0"/>
              <a:t>F = mA</a:t>
            </a:r>
            <a:r>
              <a:rPr lang="en-GB" dirty="0"/>
              <a:t>. By being explicit about models, you can help your students understand their own thinking. By inviting them to comment on and improve models, and to invent their own, you can give them extra insights.</a:t>
            </a:r>
            <a:r>
              <a:rPr lang="en-US" dirty="0"/>
              <a:t> Models have been around for as long as scientists have been explaining their ideas to one another (Figure x).  </a:t>
            </a:r>
            <a:r>
              <a:rPr lang="en-GB" dirty="0"/>
              <a:t>Models fit naturally within the teaching of science, and are indeed a key part of science exploration. </a:t>
            </a:r>
            <a:r>
              <a:rPr lang="en-US" dirty="0"/>
              <a:t>Models are an essential tool for scientists because science often involves working with phenomena and concepts which are inaccessible to our everyday senses. They may be too large to see such as the solar system, too small such as atoms, too slow such as evolution, too fast such as some chemical reactions, or just ‘invisible’ such as most of the electromagnetic spectrum.  </a:t>
            </a:r>
            <a:endParaRPr lang="en-GB" dirty="0"/>
          </a:p>
          <a:p>
            <a:pPr defTabSz="483078">
              <a:defRPr/>
            </a:pPr>
            <a:endParaRPr lang="en-GB" dirty="0"/>
          </a:p>
          <a:p>
            <a:endParaRPr lang="en-US" dirty="0"/>
          </a:p>
        </p:txBody>
      </p:sp>
      <p:sp>
        <p:nvSpPr>
          <p:cNvPr id="4" name="Slide Number Placeholder 3"/>
          <p:cNvSpPr>
            <a:spLocks noGrp="1"/>
          </p:cNvSpPr>
          <p:nvPr>
            <p:ph type="sldNum" sz="quarter" idx="10"/>
          </p:nvPr>
        </p:nvSpPr>
        <p:spPr/>
        <p:txBody>
          <a:bodyPr/>
          <a:lstStyle/>
          <a:p>
            <a:fld id="{7BA19EC1-39D9-3540-BEF3-5FFF59EF83B3}" type="slidenum">
              <a:rPr lang="en-US" smtClean="0"/>
              <a:t>11</a:t>
            </a:fld>
            <a:endParaRPr lang="en-US"/>
          </a:p>
        </p:txBody>
      </p:sp>
    </p:spTree>
    <p:extLst>
      <p:ext uri="{BB962C8B-B14F-4D97-AF65-F5344CB8AC3E}">
        <p14:creationId xmlns:p14="http://schemas.microsoft.com/office/powerpoint/2010/main" val="2309883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e87355eed6_0_50:notes"/>
          <p:cNvSpPr>
            <a:spLocks noGrp="1" noRot="1" noChangeAspect="1"/>
          </p:cNvSpPr>
          <p:nvPr>
            <p:ph type="sldImg" idx="2"/>
          </p:nvPr>
        </p:nvSpPr>
        <p:spPr>
          <a:xfrm>
            <a:off x="439738" y="1252538"/>
            <a:ext cx="6010275" cy="33813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e87355eed6_0_50:notes"/>
          <p:cNvSpPr txBox="1">
            <a:spLocks noGrp="1"/>
          </p:cNvSpPr>
          <p:nvPr>
            <p:ph type="body" idx="1"/>
          </p:nvPr>
        </p:nvSpPr>
        <p:spPr>
          <a:xfrm>
            <a:off x="688975" y="4821506"/>
            <a:ext cx="5511900" cy="3945000"/>
          </a:xfrm>
          <a:prstGeom prst="rect">
            <a:avLst/>
          </a:prstGeom>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26" name="Google Shape;126;ge87355eed6_0_50:notes"/>
          <p:cNvSpPr txBox="1">
            <a:spLocks noGrp="1"/>
          </p:cNvSpPr>
          <p:nvPr>
            <p:ph type="sldNum" idx="12"/>
          </p:nvPr>
        </p:nvSpPr>
        <p:spPr>
          <a:xfrm>
            <a:off x="3902597" y="9516039"/>
            <a:ext cx="2985600" cy="502800"/>
          </a:xfrm>
          <a:prstGeom prst="rect">
            <a:avLst/>
          </a:prstGeom>
        </p:spPr>
        <p:txBody>
          <a:bodyPr spcFirstLastPara="1" wrap="square" lIns="96600" tIns="48300" rIns="96600" bIns="483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14</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e87355eed6_0_44:notes"/>
          <p:cNvSpPr>
            <a:spLocks noGrp="1" noRot="1" noChangeAspect="1"/>
          </p:cNvSpPr>
          <p:nvPr>
            <p:ph type="sldImg" idx="2"/>
          </p:nvPr>
        </p:nvSpPr>
        <p:spPr>
          <a:xfrm>
            <a:off x="439738" y="1252538"/>
            <a:ext cx="6010275" cy="33813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e87355eed6_0_44:notes"/>
          <p:cNvSpPr txBox="1">
            <a:spLocks noGrp="1"/>
          </p:cNvSpPr>
          <p:nvPr>
            <p:ph type="body" idx="1"/>
          </p:nvPr>
        </p:nvSpPr>
        <p:spPr>
          <a:xfrm>
            <a:off x="688975" y="4821506"/>
            <a:ext cx="5511900" cy="3945000"/>
          </a:xfrm>
          <a:prstGeom prst="rect">
            <a:avLst/>
          </a:prstGeom>
        </p:spPr>
        <p:txBody>
          <a:bodyPr spcFirstLastPara="1" wrap="square" lIns="96600" tIns="48300" rIns="96600" bIns="48300" anchor="t" anchorCtr="0">
            <a:noAutofit/>
          </a:bodyPr>
          <a:lstStyle/>
          <a:p>
            <a:pPr marL="0" lvl="0" indent="0" algn="l" rtl="0">
              <a:spcBef>
                <a:spcPts val="0"/>
              </a:spcBef>
              <a:spcAft>
                <a:spcPts val="0"/>
              </a:spcAft>
              <a:buNone/>
            </a:pPr>
            <a:endParaRPr/>
          </a:p>
        </p:txBody>
      </p:sp>
      <p:sp>
        <p:nvSpPr>
          <p:cNvPr id="154" name="Google Shape;154;ge87355eed6_0_44:notes"/>
          <p:cNvSpPr txBox="1">
            <a:spLocks noGrp="1"/>
          </p:cNvSpPr>
          <p:nvPr>
            <p:ph type="sldNum" idx="12"/>
          </p:nvPr>
        </p:nvSpPr>
        <p:spPr>
          <a:xfrm>
            <a:off x="3902597" y="9516039"/>
            <a:ext cx="2985600" cy="502800"/>
          </a:xfrm>
          <a:prstGeom prst="rect">
            <a:avLst/>
          </a:prstGeom>
        </p:spPr>
        <p:txBody>
          <a:bodyPr spcFirstLastPara="1" wrap="square" lIns="96600" tIns="48300" rIns="96600" bIns="483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15</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c5e16aa0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c5e16aa0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4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4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7383" y="332656"/>
            <a:ext cx="11122421" cy="792088"/>
          </a:xfrm>
          <a:prstGeom prst="rect">
            <a:avLst/>
          </a:prstGeom>
        </p:spPr>
        <p:txBody>
          <a:bodyPr/>
          <a:lstStyle>
            <a:lvl1pPr>
              <a:defRPr baseline="0"/>
            </a:lvl1pPr>
          </a:lstStyle>
          <a:p>
            <a:r>
              <a:rPr lang="en-US"/>
              <a:t>Click to edit Master title style</a:t>
            </a:r>
            <a:endParaRPr lang="en-GB" dirty="0"/>
          </a:p>
        </p:txBody>
      </p:sp>
      <p:sp>
        <p:nvSpPr>
          <p:cNvPr id="15" name="Text Placeholder 14"/>
          <p:cNvSpPr>
            <a:spLocks noGrp="1"/>
          </p:cNvSpPr>
          <p:nvPr>
            <p:ph type="body" sz="quarter" idx="10"/>
          </p:nvPr>
        </p:nvSpPr>
        <p:spPr>
          <a:xfrm>
            <a:off x="527051" y="1268415"/>
            <a:ext cx="11122752" cy="4104803"/>
          </a:xfrm>
          <a:prstGeom prst="rect">
            <a:avLst/>
          </a:prstGeom>
        </p:spPr>
        <p:txBody>
          <a:bodyPr/>
          <a:lstStyle>
            <a:lvl1pPr marL="0" indent="0">
              <a:buNone/>
              <a:defRPr lang="en-US" b="1" dirty="0" err="1" smtClean="0"/>
            </a:lvl1pPr>
            <a:lvl2pPr marL="0" indent="0">
              <a:buFontTx/>
              <a:buNone/>
              <a:defRPr sz="2400" b="0"/>
            </a:lvl2pPr>
            <a:lvl3pPr marL="719138" indent="-363538">
              <a:tabLst>
                <a:tab pos="719138" algn="l"/>
              </a:tabLst>
              <a:defRPr baseline="0"/>
            </a:lvl3pPr>
            <a:lvl4pPr marL="1074738" indent="-355600">
              <a:buFont typeface="Arial" panose="020B0604020202020204" pitchFamily="34" charset="0"/>
              <a:buChar char="•"/>
              <a:tabLst>
                <a:tab pos="1074738" algn="l"/>
              </a:tabLst>
              <a:defRPr sz="2400"/>
            </a:lvl4pPr>
            <a:lvl5pPr marL="1438275" indent="-363538">
              <a:buFont typeface="Arial" panose="020B0604020202020204" pitchFamily="34" charset="0"/>
              <a:buChar char="•"/>
              <a:tabLst>
                <a:tab pos="1438275" algn="l"/>
              </a:tabLst>
              <a:defRPr sz="24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103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
        <p:cNvGrpSpPr/>
        <p:nvPr/>
      </p:nvGrpSpPr>
      <p:grpSpPr>
        <a:xfrm>
          <a:off x="0" y="0"/>
          <a:ext cx="0" cy="0"/>
          <a:chOff x="0" y="0"/>
          <a:chExt cx="0" cy="0"/>
        </a:xfrm>
      </p:grpSpPr>
      <p:sp>
        <p:nvSpPr>
          <p:cNvPr id="22" name="Google Shape;22;p3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 name="Google Shape;24;p3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3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 name="Google Shape;26;p3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
        <p:cNvGrpSpPr/>
        <p:nvPr/>
      </p:nvGrpSpPr>
      <p:grpSpPr>
        <a:xfrm>
          <a:off x="0" y="0"/>
          <a:ext cx="0" cy="0"/>
          <a:chOff x="0" y="0"/>
          <a:chExt cx="0" cy="0"/>
        </a:xfrm>
      </p:grpSpPr>
      <p:sp>
        <p:nvSpPr>
          <p:cNvPr id="31" name="Google Shape;31;p3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3" name="Google Shape;33;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3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3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9" name="Google Shape;49;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2"/>
        <p:cNvGrpSpPr/>
        <p:nvPr/>
      </p:nvGrpSpPr>
      <p:grpSpPr>
        <a:xfrm>
          <a:off x="0" y="0"/>
          <a:ext cx="0" cy="0"/>
          <a:chOff x="0" y="0"/>
          <a:chExt cx="0" cy="0"/>
        </a:xfrm>
      </p:grpSpPr>
      <p:sp>
        <p:nvSpPr>
          <p:cNvPr id="53" name="Google Shape;53;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3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4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7" name="Google Shape;67;p4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4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4" name="Google Shape;74;p4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5" name="Google Shape;75;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video" Target="https://www.youtube.com/embed/cxygNY4Jw6M?feature=oembed"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edu.rsc.org/feature/reflect-on-your-use-of-models/3010509.article"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edu.rsc.org/feature/improve-students-understanding-with-johnstones-triangle/4019740.article"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b="1" dirty="0"/>
              <a:t>Models in science</a:t>
            </a:r>
            <a:endParaRPr b="1" dirty="0"/>
          </a:p>
        </p:txBody>
      </p:sp>
      <p:sp>
        <p:nvSpPr>
          <p:cNvPr id="95" name="Google Shape;95;p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GB" b="1">
                <a:latin typeface="Arial"/>
                <a:ea typeface="Arial"/>
                <a:cs typeface="Arial"/>
                <a:sym typeface="Arial"/>
              </a:rPr>
              <a:t>.</a:t>
            </a:r>
            <a:endParaRPr/>
          </a:p>
        </p:txBody>
      </p:sp>
      <p:sp>
        <p:nvSpPr>
          <p:cNvPr id="96" name="Google Shape;96;p3"/>
          <p:cNvSpPr txBox="1">
            <a:spLocks noGrp="1"/>
          </p:cNvSpPr>
          <p:nvPr>
            <p:ph type="body" idx="4"/>
          </p:nvPr>
        </p:nvSpPr>
        <p:spPr>
          <a:xfrm>
            <a:off x="724122" y="1586700"/>
            <a:ext cx="10364087" cy="3684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GB" dirty="0"/>
              <a:t>Objectives</a:t>
            </a:r>
            <a:endParaRPr dirty="0"/>
          </a:p>
          <a:p>
            <a:pPr marL="457200" lvl="1" indent="0">
              <a:spcBef>
                <a:spcPts val="1000"/>
              </a:spcBef>
              <a:buSzPts val="2800"/>
              <a:buNone/>
            </a:pPr>
            <a:r>
              <a:rPr lang="en-GB" sz="2800" dirty="0"/>
              <a:t>Understand why we use models to support explanations and predictions</a:t>
            </a:r>
            <a:endParaRPr sz="2800" dirty="0"/>
          </a:p>
          <a:p>
            <a:pPr marL="520700" indent="-457200"/>
            <a:r>
              <a:rPr lang="en-GB" dirty="0"/>
              <a:t>Use models in explanations and predictions</a:t>
            </a:r>
            <a:endParaRPr dirty="0"/>
          </a:p>
          <a:p>
            <a:pPr marL="520700" indent="-457200"/>
            <a:r>
              <a:rPr lang="en-GB" dirty="0"/>
              <a:t>Identify the limitations of different models explicitly</a:t>
            </a:r>
            <a:endParaRPr dirty="0"/>
          </a:p>
        </p:txBody>
      </p:sp>
      <p:sp>
        <p:nvSpPr>
          <p:cNvPr id="2" name="Rectangle 1">
            <a:extLst>
              <a:ext uri="{FF2B5EF4-FFF2-40B4-BE49-F238E27FC236}">
                <a16:creationId xmlns:a16="http://schemas.microsoft.com/office/drawing/2014/main" id="{365E90EA-F614-46A2-A507-9F7FDB3DEBA3}"/>
              </a:ext>
            </a:extLst>
          </p:cNvPr>
          <p:cNvSpPr/>
          <p:nvPr/>
        </p:nvSpPr>
        <p:spPr>
          <a:xfrm>
            <a:off x="839788" y="5176837"/>
            <a:ext cx="9777046" cy="1323439"/>
          </a:xfrm>
          <a:prstGeom prst="rect">
            <a:avLst/>
          </a:prstGeom>
          <a:ln>
            <a:solidFill>
              <a:schemeClr val="tx1"/>
            </a:solidFill>
          </a:ln>
        </p:spPr>
        <p:txBody>
          <a:bodyPr wrap="square">
            <a:spAutoFit/>
          </a:bodyPr>
          <a:lstStyle/>
          <a:p>
            <a:pPr fontAlgn="base"/>
            <a:r>
              <a:rPr lang="en-GB" sz="2000" dirty="0">
                <a:latin typeface="Calibri" panose="020F0502020204030204" pitchFamily="34" charset="0"/>
              </a:rPr>
              <a:t>ITTECF Classroom Practice – Standard 4</a:t>
            </a:r>
            <a:endParaRPr lang="en-GB" sz="2000" dirty="0">
              <a:latin typeface="Segoe UI" panose="020B0502040204020203" pitchFamily="34" charset="0"/>
            </a:endParaRPr>
          </a:p>
          <a:p>
            <a:pPr fontAlgn="base"/>
            <a:r>
              <a:rPr lang="en-GB" sz="2000" dirty="0">
                <a:latin typeface="Calibri" panose="020F0502020204030204" pitchFamily="34" charset="0"/>
              </a:rPr>
              <a:t> </a:t>
            </a:r>
            <a:endParaRPr lang="en-GB" sz="2000" dirty="0">
              <a:latin typeface="Segoe UI" panose="020B0502040204020203" pitchFamily="34" charset="0"/>
            </a:endParaRPr>
          </a:p>
          <a:p>
            <a:pPr fontAlgn="base"/>
            <a:r>
              <a:rPr lang="en-GB" sz="2000" dirty="0"/>
              <a:t>Modelling helps pupils understand new processes and ideas; good models make abstract ideas concrete and accessible.</a:t>
            </a:r>
            <a:endParaRPr lang="en-GB" dirty="0">
              <a:latin typeface="Segoe UI"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ot-and-cross-diagram-ionic-bondi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87190" y="3429000"/>
            <a:ext cx="4515356" cy="2350586"/>
          </a:xfrm>
          <a:prstGeom prst="rect">
            <a:avLst/>
          </a:prstGeom>
        </p:spPr>
      </p:pic>
      <p:sp>
        <p:nvSpPr>
          <p:cNvPr id="6" name="Rounded Rectangle 5">
            <a:extLst>
              <a:ext uri="{C183D7F6-B498-43B3-948B-1728B52AA6E4}">
                <adec:decorative xmlns:adec="http://schemas.microsoft.com/office/drawing/2017/decorative" val="1"/>
              </a:ext>
            </a:extLst>
          </p:cNvPr>
          <p:cNvSpPr/>
          <p:nvPr/>
        </p:nvSpPr>
        <p:spPr>
          <a:xfrm>
            <a:off x="1244271" y="3102382"/>
            <a:ext cx="6622057" cy="3003822"/>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hought Bubble: Cloud 2">
            <a:extLst>
              <a:ext uri="{FF2B5EF4-FFF2-40B4-BE49-F238E27FC236}">
                <a16:creationId xmlns:a16="http://schemas.microsoft.com/office/drawing/2014/main" id="{1727D568-4DC6-4205-B1A5-264D2D966FE7}"/>
              </a:ext>
            </a:extLst>
          </p:cNvPr>
          <p:cNvSpPr/>
          <p:nvPr/>
        </p:nvSpPr>
        <p:spPr>
          <a:xfrm>
            <a:off x="6971991" y="2970371"/>
            <a:ext cx="3186546" cy="1489364"/>
          </a:xfrm>
          <a:prstGeom prst="cloudCallout">
            <a:avLst>
              <a:gd name="adj1" fmla="val -58590"/>
              <a:gd name="adj2" fmla="val 705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Whoop! I am now happy because I have a full outer shell!</a:t>
            </a:r>
          </a:p>
        </p:txBody>
      </p:sp>
      <p:pic>
        <p:nvPicPr>
          <p:cNvPr id="13" name="Picture 12" descr="dot and cross diagram covalent bonding.">
            <a:extLst>
              <a:ext uri="{FF2B5EF4-FFF2-40B4-BE49-F238E27FC236}">
                <a16:creationId xmlns:a16="http://schemas.microsoft.com/office/drawing/2014/main" id="{AF04D950-3670-4B21-81D6-1F4A53E05C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3463" y="1243523"/>
            <a:ext cx="5832865" cy="1793568"/>
          </a:xfrm>
          <a:prstGeom prst="rect">
            <a:avLst/>
          </a:prstGeom>
        </p:spPr>
      </p:pic>
      <p:sp>
        <p:nvSpPr>
          <p:cNvPr id="14" name="TextBox 13">
            <a:extLst>
              <a:ext uri="{FF2B5EF4-FFF2-40B4-BE49-F238E27FC236}">
                <a16:creationId xmlns:a16="http://schemas.microsoft.com/office/drawing/2014/main" id="{094ECDF3-DD50-4865-869A-1DB1D124F760}"/>
              </a:ext>
            </a:extLst>
          </p:cNvPr>
          <p:cNvSpPr txBox="1"/>
          <p:nvPr/>
        </p:nvSpPr>
        <p:spPr>
          <a:xfrm>
            <a:off x="327086" y="213187"/>
            <a:ext cx="9007114" cy="1077218"/>
          </a:xfrm>
          <a:prstGeom prst="rect">
            <a:avLst/>
          </a:prstGeom>
          <a:noFill/>
        </p:spPr>
        <p:txBody>
          <a:bodyPr wrap="square" rtlCol="0">
            <a:spAutoFit/>
          </a:bodyPr>
          <a:lstStyle/>
          <a:p>
            <a:r>
              <a:rPr lang="en-GB" sz="3200" dirty="0"/>
              <a:t>What are the advantages and disadvantages of these models?</a:t>
            </a:r>
          </a:p>
        </p:txBody>
      </p:sp>
      <p:sp>
        <p:nvSpPr>
          <p:cNvPr id="2" name="TextBox 1">
            <a:extLst>
              <a:ext uri="{FF2B5EF4-FFF2-40B4-BE49-F238E27FC236}">
                <a16:creationId xmlns:a16="http://schemas.microsoft.com/office/drawing/2014/main" id="{AD6BA399-B5A9-4898-BDD9-F054888098B2}"/>
              </a:ext>
            </a:extLst>
          </p:cNvPr>
          <p:cNvSpPr txBox="1"/>
          <p:nvPr/>
        </p:nvSpPr>
        <p:spPr>
          <a:xfrm>
            <a:off x="101600" y="6206421"/>
            <a:ext cx="11932356" cy="923330"/>
          </a:xfrm>
          <a:prstGeom prst="rect">
            <a:avLst/>
          </a:prstGeom>
          <a:noFill/>
        </p:spPr>
        <p:txBody>
          <a:bodyPr wrap="square" rtlCol="0">
            <a:spAutoFit/>
          </a:bodyPr>
          <a:lstStyle/>
          <a:p>
            <a:r>
              <a:rPr lang="en-GB" dirty="0"/>
              <a:t>Taber K.S. (2006) Beyond Constructivism: the Progressive Research Programme into Learning Science. </a:t>
            </a:r>
            <a:r>
              <a:rPr lang="en-GB" i="1" dirty="0"/>
              <a:t>Studies in science education,</a:t>
            </a:r>
            <a:r>
              <a:rPr lang="en-GB" dirty="0"/>
              <a:t>  </a:t>
            </a:r>
            <a:r>
              <a:rPr lang="en-GB" b="1" dirty="0"/>
              <a:t>42</a:t>
            </a:r>
            <a:r>
              <a:rPr lang="en-GB" dirty="0"/>
              <a:t>(1) pp.125-18</a:t>
            </a:r>
            <a:endParaRPr lang="en-GB" dirty="0">
              <a:cs typeface="Calibri"/>
            </a:endParaRPr>
          </a:p>
          <a:p>
            <a:endParaRPr lang="en-GB" dirty="0"/>
          </a:p>
        </p:txBody>
      </p:sp>
    </p:spTree>
    <p:extLst>
      <p:ext uri="{BB962C8B-B14F-4D97-AF65-F5344CB8AC3E}">
        <p14:creationId xmlns:p14="http://schemas.microsoft.com/office/powerpoint/2010/main" val="2050838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92C5EF5-A1A0-460C-947F-20DAFD40AE60}"/>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200" b="1" kern="1200">
                <a:solidFill>
                  <a:schemeClr val="tx1"/>
                </a:solidFill>
                <a:latin typeface="+mj-lt"/>
                <a:ea typeface="+mj-ea"/>
                <a:cs typeface="+mj-cs"/>
              </a:rPr>
              <a:t>Points to consider when teaching models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838200" y="1929384"/>
            <a:ext cx="10515600" cy="4251960"/>
          </a:xfrm>
          <a:prstGeom prst="rect">
            <a:avLst/>
          </a:prstGeom>
        </p:spPr>
        <p:txBody>
          <a:bodyPr vert="horz" lIns="91440" tIns="45720" rIns="91440" bIns="45720" rtlCol="0">
            <a:normAutofit/>
          </a:bodyPr>
          <a:lstStyle/>
          <a:p>
            <a:pPr>
              <a:lnSpc>
                <a:spcPct val="90000"/>
              </a:lnSpc>
              <a:spcAft>
                <a:spcPts val="600"/>
              </a:spcAft>
            </a:pPr>
            <a:r>
              <a:rPr lang="en-US" sz="2200" b="1" kern="1200" dirty="0">
                <a:solidFill>
                  <a:schemeClr val="tx1"/>
                </a:solidFill>
                <a:latin typeface="+mn-lt"/>
                <a:ea typeface="+mn-ea"/>
                <a:cs typeface="+mn-cs"/>
              </a:rPr>
              <a:t>Teach students about models and get them thinking critically about their use</a:t>
            </a:r>
          </a:p>
          <a:p>
            <a:pPr indent="-228600">
              <a:lnSpc>
                <a:spcPct val="90000"/>
              </a:lnSpc>
              <a:spcAft>
                <a:spcPts val="600"/>
              </a:spcAft>
              <a:buFont typeface="Arial" panose="020B0604020202020204" pitchFamily="34" charset="0"/>
              <a:buChar char="•"/>
            </a:pPr>
            <a:endParaRPr lang="en-US" sz="2200" kern="1200" dirty="0">
              <a:solidFill>
                <a:schemeClr val="tx1"/>
              </a:solidFill>
              <a:latin typeface="+mn-lt"/>
              <a:ea typeface="+mn-ea"/>
              <a:cs typeface="+mn-cs"/>
            </a:endParaRPr>
          </a:p>
          <a:p>
            <a:pPr marL="285750" indent="-228600">
              <a:lnSpc>
                <a:spcPct val="90000"/>
              </a:lnSpc>
              <a:spcAft>
                <a:spcPts val="600"/>
              </a:spcAft>
              <a:buFont typeface="Arial" panose="020B0604020202020204" pitchFamily="34" charset="0"/>
              <a:buChar char="•"/>
            </a:pPr>
            <a:r>
              <a:rPr lang="en-US" sz="2200" kern="1200" dirty="0">
                <a:solidFill>
                  <a:schemeClr val="tx1"/>
                </a:solidFill>
                <a:latin typeface="+mn-lt"/>
                <a:ea typeface="+mn-ea"/>
                <a:cs typeface="+mn-cs"/>
              </a:rPr>
              <a:t>Teach students explicitly why we use models.</a:t>
            </a:r>
          </a:p>
          <a:p>
            <a:pPr marL="285750" indent="-228600">
              <a:lnSpc>
                <a:spcPct val="90000"/>
              </a:lnSpc>
              <a:spcAft>
                <a:spcPts val="600"/>
              </a:spcAft>
              <a:buFont typeface="Arial" panose="020B0604020202020204" pitchFamily="34" charset="0"/>
              <a:buChar char="•"/>
            </a:pPr>
            <a:r>
              <a:rPr lang="en-US" sz="2200" kern="1200" dirty="0">
                <a:solidFill>
                  <a:schemeClr val="tx1"/>
                </a:solidFill>
                <a:latin typeface="+mn-lt"/>
                <a:ea typeface="+mn-ea"/>
                <a:cs typeface="+mn-cs"/>
              </a:rPr>
              <a:t>Discuss the strengths and weaknesses of the models you are using.</a:t>
            </a:r>
          </a:p>
          <a:p>
            <a:pPr marL="285750" indent="-228600">
              <a:lnSpc>
                <a:spcPct val="90000"/>
              </a:lnSpc>
              <a:spcAft>
                <a:spcPts val="600"/>
              </a:spcAft>
              <a:buFont typeface="Arial" panose="020B0604020202020204" pitchFamily="34" charset="0"/>
              <a:buChar char="•"/>
            </a:pPr>
            <a:r>
              <a:rPr lang="en-US" sz="2200" kern="1200" dirty="0">
                <a:solidFill>
                  <a:schemeClr val="tx1"/>
                </a:solidFill>
                <a:latin typeface="+mn-lt"/>
                <a:ea typeface="+mn-ea"/>
                <a:cs typeface="+mn-cs"/>
              </a:rPr>
              <a:t>Use a number of different model types when teaching an idea.</a:t>
            </a:r>
          </a:p>
          <a:p>
            <a:pPr marL="285750" indent="-228600">
              <a:lnSpc>
                <a:spcPct val="90000"/>
              </a:lnSpc>
              <a:spcAft>
                <a:spcPts val="600"/>
              </a:spcAft>
              <a:buFont typeface="Arial" panose="020B0604020202020204" pitchFamily="34" charset="0"/>
              <a:buChar char="•"/>
            </a:pPr>
            <a:r>
              <a:rPr lang="en-US" sz="2200" kern="1200" dirty="0">
                <a:solidFill>
                  <a:schemeClr val="tx1"/>
                </a:solidFill>
                <a:latin typeface="+mn-lt"/>
                <a:ea typeface="+mn-ea"/>
                <a:cs typeface="+mn-cs"/>
              </a:rPr>
              <a:t>Help students to see the links between phenomena that they experience, models that make sense of these experiences, and symbolic representations of phenomena.</a:t>
            </a:r>
          </a:p>
          <a:p>
            <a:pPr marL="285750" indent="-228600">
              <a:lnSpc>
                <a:spcPct val="90000"/>
              </a:lnSpc>
              <a:spcAft>
                <a:spcPts val="600"/>
              </a:spcAft>
              <a:buFont typeface="Arial" panose="020B0604020202020204" pitchFamily="34" charset="0"/>
              <a:buChar char="•"/>
            </a:pPr>
            <a:r>
              <a:rPr lang="en-US" sz="2200" kern="1200" dirty="0">
                <a:solidFill>
                  <a:schemeClr val="tx1"/>
                </a:solidFill>
                <a:latin typeface="+mn-lt"/>
                <a:ea typeface="+mn-ea"/>
                <a:cs typeface="+mn-cs"/>
              </a:rPr>
              <a:t>Encourage students to develop their own models and share them with you and with their peers.</a:t>
            </a:r>
          </a:p>
        </p:txBody>
      </p:sp>
    </p:spTree>
    <p:extLst>
      <p:ext uri="{BB962C8B-B14F-4D97-AF65-F5344CB8AC3E}">
        <p14:creationId xmlns:p14="http://schemas.microsoft.com/office/powerpoint/2010/main" val="2903926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839B9C2-1371-11D4-E680-8084044CE0D3}"/>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spcBef>
                <a:spcPct val="0"/>
              </a:spcBef>
            </a:pPr>
            <a:r>
              <a:rPr lang="en-US" sz="6600" kern="1200">
                <a:solidFill>
                  <a:schemeClr val="tx1"/>
                </a:solidFill>
                <a:latin typeface="+mj-lt"/>
                <a:ea typeface="+mj-ea"/>
                <a:cs typeface="+mj-cs"/>
              </a:rPr>
              <a:t>Electric circuit models</a:t>
            </a:r>
          </a:p>
        </p:txBody>
      </p:sp>
      <p:sp>
        <p:nvSpPr>
          <p:cNvPr id="1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nline Media 1" title="Electrical Circuits">
            <a:hlinkClick r:id="" action="ppaction://media"/>
            <a:extLst>
              <a:ext uri="{FF2B5EF4-FFF2-40B4-BE49-F238E27FC236}">
                <a16:creationId xmlns:a16="http://schemas.microsoft.com/office/drawing/2014/main" id="{70418BF5-9087-7576-14BE-46679EB09414}"/>
              </a:ext>
            </a:extLst>
          </p:cNvPr>
          <p:cNvPicPr>
            <a:picLocks noRot="1" noChangeAspect="1"/>
          </p:cNvPicPr>
          <p:nvPr>
            <a:videoFile r:link="rId1"/>
          </p:nvPr>
        </p:nvPicPr>
        <p:blipFill>
          <a:blip r:embed="rId3"/>
          <a:stretch>
            <a:fillRect/>
          </a:stretch>
        </p:blipFill>
        <p:spPr>
          <a:xfrm>
            <a:off x="2920712" y="2633472"/>
            <a:ext cx="6347527" cy="3586353"/>
          </a:xfrm>
          <a:prstGeom prst="rect">
            <a:avLst/>
          </a:prstGeom>
        </p:spPr>
      </p:pic>
    </p:spTree>
    <p:extLst>
      <p:ext uri="{BB962C8B-B14F-4D97-AF65-F5344CB8AC3E}">
        <p14:creationId xmlns:p14="http://schemas.microsoft.com/office/powerpoint/2010/main" val="228315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24B694-CE86-0183-D757-6645AE1263A4}"/>
              </a:ext>
            </a:extLst>
          </p:cNvPr>
          <p:cNvSpPr>
            <a:spLocks noGrp="1"/>
          </p:cNvSpPr>
          <p:nvPr>
            <p:ph type="title"/>
          </p:nvPr>
        </p:nvSpPr>
        <p:spPr/>
        <p:txBody>
          <a:bodyPr>
            <a:normAutofit fontScale="90000"/>
          </a:bodyPr>
          <a:lstStyle/>
          <a:p>
            <a:r>
              <a:rPr lang="en-GB"/>
              <a:t>Using models effectively in teaching – FAR approach</a:t>
            </a:r>
            <a:endParaRPr lang="en-GB" dirty="0"/>
          </a:p>
        </p:txBody>
      </p:sp>
      <p:sp>
        <p:nvSpPr>
          <p:cNvPr id="7" name="Text Placeholder 6">
            <a:extLst>
              <a:ext uri="{FF2B5EF4-FFF2-40B4-BE49-F238E27FC236}">
                <a16:creationId xmlns:a16="http://schemas.microsoft.com/office/drawing/2014/main" id="{E149E0BA-E30A-E802-CFB0-E76EE51EB2A5}"/>
              </a:ext>
            </a:extLst>
          </p:cNvPr>
          <p:cNvSpPr>
            <a:spLocks noGrp="1"/>
          </p:cNvSpPr>
          <p:nvPr>
            <p:ph type="body" sz="quarter" idx="10"/>
          </p:nvPr>
        </p:nvSpPr>
        <p:spPr>
          <a:xfrm>
            <a:off x="527051" y="1268415"/>
            <a:ext cx="11312023" cy="5421143"/>
          </a:xfrm>
        </p:spPr>
        <p:txBody>
          <a:bodyPr>
            <a:normAutofit fontScale="55000" lnSpcReduction="20000"/>
          </a:bodyPr>
          <a:lstStyle/>
          <a:p>
            <a:r>
              <a:rPr lang="en-GB" sz="4400" b="0"/>
              <a:t>Focus</a:t>
            </a:r>
          </a:p>
          <a:p>
            <a:r>
              <a:rPr lang="en-GB" sz="4400" b="0"/>
              <a:t>	Concept – is it difficult, unfamiliar or abstract?</a:t>
            </a:r>
          </a:p>
          <a:p>
            <a:r>
              <a:rPr lang="en-GB" sz="4400" b="0"/>
              <a:t>	Students – what ideas do the students already have about the concept?</a:t>
            </a:r>
          </a:p>
          <a:p>
            <a:r>
              <a:rPr lang="en-GB" sz="4400" b="0"/>
              <a:t>	Analogue – is it something students are already familiar with?</a:t>
            </a:r>
          </a:p>
          <a:p>
            <a:r>
              <a:rPr lang="en-GB" sz="4400" b="0"/>
              <a:t>Action</a:t>
            </a:r>
          </a:p>
          <a:p>
            <a:r>
              <a:rPr lang="en-GB" sz="4400" b="0"/>
              <a:t>	Likes – discuss the features of the analogue and the science concept.</a:t>
            </a:r>
          </a:p>
          <a:p>
            <a:r>
              <a:rPr lang="en-GB" sz="4400" b="0"/>
              <a:t>		- draw similarities between the analogue and target.</a:t>
            </a:r>
          </a:p>
          <a:p>
            <a:r>
              <a:rPr lang="en-GB" sz="4400" b="0"/>
              <a:t>	Unlikes – discuss where the analogue is unlike the science concept.</a:t>
            </a:r>
          </a:p>
          <a:p>
            <a:r>
              <a:rPr lang="en-GB" sz="4400" b="0"/>
              <a:t>Reflection</a:t>
            </a:r>
          </a:p>
          <a:p>
            <a:r>
              <a:rPr lang="en-GB" sz="4400" b="0"/>
              <a:t>	Conclusions – was the analogy clear and useful, or confusing? </a:t>
            </a:r>
          </a:p>
          <a:p>
            <a:r>
              <a:rPr lang="en-GB" sz="4400" b="0"/>
              <a:t>	Improvements – refocus as above in light of outcomes.</a:t>
            </a:r>
          </a:p>
          <a:p>
            <a:endParaRPr lang="en-GB" b="0"/>
          </a:p>
          <a:p>
            <a:pPr fontAlgn="base"/>
            <a:r>
              <a:rPr lang="en-US" b="0"/>
              <a:t>USEFUL RESOURCES FROM THE ROYAL SOCIETY OF CHEMISTRY​</a:t>
            </a:r>
          </a:p>
          <a:p>
            <a:pPr fontAlgn="base"/>
            <a:r>
              <a:rPr lang="en-US" b="0" u="sng">
                <a:hlinkClick r:id="rId2"/>
              </a:rPr>
              <a:t>https://edu.rsc.org/feature/reflect-on-your-use-of-models/3010509.article</a:t>
            </a:r>
            <a:r>
              <a:rPr lang="en-US" b="0"/>
              <a:t> ​</a:t>
            </a:r>
            <a:endParaRPr lang="en-US" b="0" dirty="0" err="1"/>
          </a:p>
        </p:txBody>
      </p:sp>
    </p:spTree>
    <p:extLst>
      <p:ext uri="{BB962C8B-B14F-4D97-AF65-F5344CB8AC3E}">
        <p14:creationId xmlns:p14="http://schemas.microsoft.com/office/powerpoint/2010/main" val="3165621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7"/>
        <p:cNvGrpSpPr/>
        <p:nvPr/>
      </p:nvGrpSpPr>
      <p:grpSpPr>
        <a:xfrm>
          <a:off x="0" y="0"/>
          <a:ext cx="0" cy="0"/>
          <a:chOff x="0" y="0"/>
          <a:chExt cx="0" cy="0"/>
        </a:xfrm>
      </p:grpSpPr>
      <p:pic>
        <p:nvPicPr>
          <p:cNvPr id="9" name="Google Shape;150;ge87355eed6_0_38">
            <a:extLst>
              <a:ext uri="{FF2B5EF4-FFF2-40B4-BE49-F238E27FC236}">
                <a16:creationId xmlns:a16="http://schemas.microsoft.com/office/drawing/2014/main" id="{9F85F347-A7DA-4F5E-A766-98BC729E1309}"/>
              </a:ext>
            </a:extLst>
          </p:cNvPr>
          <p:cNvPicPr preferRelativeResize="0"/>
          <p:nvPr/>
        </p:nvPicPr>
        <p:blipFill>
          <a:blip r:embed="rId3"/>
          <a:stretch>
            <a:fillRect/>
          </a:stretch>
        </p:blipFill>
        <p:spPr>
          <a:xfrm>
            <a:off x="1078230" y="346167"/>
            <a:ext cx="1907854" cy="1588946"/>
          </a:xfrm>
          <a:prstGeom prst="rect">
            <a:avLst/>
          </a:prstGeom>
          <a:noFill/>
        </p:spPr>
      </p:pic>
      <p:pic>
        <p:nvPicPr>
          <p:cNvPr id="8" name="Google Shape;149;ge87355eed6_0_38">
            <a:extLst>
              <a:ext uri="{FF2B5EF4-FFF2-40B4-BE49-F238E27FC236}">
                <a16:creationId xmlns:a16="http://schemas.microsoft.com/office/drawing/2014/main" id="{5D90A60E-2094-423F-B9AB-F9747E648C79}"/>
              </a:ext>
            </a:extLst>
          </p:cNvPr>
          <p:cNvPicPr preferRelativeResize="0"/>
          <p:nvPr/>
        </p:nvPicPr>
        <p:blipFill>
          <a:blip r:embed="rId4"/>
          <a:stretch>
            <a:fillRect/>
          </a:stretch>
        </p:blipFill>
        <p:spPr>
          <a:xfrm>
            <a:off x="4884986" y="346167"/>
            <a:ext cx="2249475" cy="1547944"/>
          </a:xfrm>
          <a:prstGeom prst="rect">
            <a:avLst/>
          </a:prstGeom>
          <a:noFill/>
        </p:spPr>
      </p:pic>
      <p:pic>
        <p:nvPicPr>
          <p:cNvPr id="131" name="Google Shape;131;ge87355eed6_0_50" descr="models of plant cells"/>
          <p:cNvPicPr preferRelativeResize="0"/>
          <p:nvPr/>
        </p:nvPicPr>
        <p:blipFill rotWithShape="1">
          <a:blip r:embed="rId5"/>
          <a:stretch/>
        </p:blipFill>
        <p:spPr>
          <a:xfrm>
            <a:off x="972867" y="2639045"/>
            <a:ext cx="2118578" cy="1588934"/>
          </a:xfrm>
          <a:prstGeom prst="rect">
            <a:avLst/>
          </a:prstGeom>
          <a:noFill/>
        </p:spPr>
      </p:pic>
      <p:pic>
        <p:nvPicPr>
          <p:cNvPr id="130" name="Google Shape;130;ge87355eed6_0_50" descr="models of plant cells made by pupils"/>
          <p:cNvPicPr preferRelativeResize="0">
            <a:picLocks noGrp="1"/>
          </p:cNvPicPr>
          <p:nvPr>
            <p:ph type="body" idx="1"/>
          </p:nvPr>
        </p:nvPicPr>
        <p:blipFill rotWithShape="1">
          <a:blip r:embed="rId6"/>
          <a:stretch/>
        </p:blipFill>
        <p:spPr>
          <a:xfrm>
            <a:off x="975465" y="4930536"/>
            <a:ext cx="2110218" cy="1582664"/>
          </a:xfrm>
          <a:prstGeom prst="rect">
            <a:avLst/>
          </a:prstGeom>
          <a:noFill/>
        </p:spPr>
      </p:pic>
      <p:pic>
        <p:nvPicPr>
          <p:cNvPr id="7" name="Google Shape;148;ge87355eed6_0_38">
            <a:extLst>
              <a:ext uri="{FF2B5EF4-FFF2-40B4-BE49-F238E27FC236}">
                <a16:creationId xmlns:a16="http://schemas.microsoft.com/office/drawing/2014/main" id="{3F775633-4F3F-4145-9B8A-CD0D511623D8}"/>
              </a:ext>
            </a:extLst>
          </p:cNvPr>
          <p:cNvPicPr preferRelativeResize="0"/>
          <p:nvPr/>
        </p:nvPicPr>
        <p:blipFill>
          <a:blip r:embed="rId7"/>
          <a:stretch>
            <a:fillRect/>
          </a:stretch>
        </p:blipFill>
        <p:spPr>
          <a:xfrm>
            <a:off x="5148254" y="4930535"/>
            <a:ext cx="1782554" cy="1581298"/>
          </a:xfrm>
          <a:prstGeom prst="rect">
            <a:avLst/>
          </a:prstGeom>
          <a:noFill/>
        </p:spPr>
      </p:pic>
      <p:sp>
        <p:nvSpPr>
          <p:cNvPr id="137" name="Rectangle 136">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Google Shape;128;ge87355eed6_0_50"/>
          <p:cNvSpPr txBox="1">
            <a:spLocks noGrp="1"/>
          </p:cNvSpPr>
          <p:nvPr>
            <p:ph type="title"/>
          </p:nvPr>
        </p:nvSpPr>
        <p:spPr>
          <a:xfrm>
            <a:off x="8282152" y="1010485"/>
            <a:ext cx="2840391" cy="3353959"/>
          </a:xfrm>
          <a:prstGeom prst="rect">
            <a:avLst/>
          </a:prstGeom>
        </p:spPr>
        <p:txBody>
          <a:bodyPr spcFirstLastPara="1" vert="horz" lIns="91440" tIns="45720" rIns="91440" bIns="45720" rtlCol="0" anchor="b" anchorCtr="0">
            <a:normAutofit/>
          </a:bodyPr>
          <a:lstStyle/>
          <a:p>
            <a:pPr marL="0" lvl="0" indent="0">
              <a:spcBef>
                <a:spcPct val="0"/>
              </a:spcBef>
              <a:spcAft>
                <a:spcPts val="0"/>
              </a:spcAft>
            </a:pPr>
            <a:r>
              <a:rPr lang="en-US" sz="3000" kern="1200">
                <a:solidFill>
                  <a:srgbClr val="FFFFFF"/>
                </a:solidFill>
                <a:latin typeface="+mj-lt"/>
                <a:ea typeface="+mj-ea"/>
                <a:cs typeface="+mj-cs"/>
              </a:rPr>
              <a:t>Apply the focus and action sections of the FAR tool to a model in your subject discipline</a:t>
            </a:r>
          </a:p>
        </p:txBody>
      </p:sp>
      <p:cxnSp>
        <p:nvCxnSpPr>
          <p:cNvPr id="139" name="Straight Connector 138">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132" name="Google Shape;132;ge87355eed6_0_50" descr="a molymod model"/>
          <p:cNvPicPr preferRelativeResize="0">
            <a:picLocks noGrp="1"/>
          </p:cNvPicPr>
          <p:nvPr>
            <p:ph type="body" idx="1"/>
          </p:nvPr>
        </p:nvPicPr>
        <p:blipFill rotWithShape="1">
          <a:blip r:embed="rId8"/>
          <a:stretch/>
        </p:blipFill>
        <p:spPr>
          <a:xfrm>
            <a:off x="5237546" y="2636436"/>
            <a:ext cx="1603973" cy="1714847"/>
          </a:xfrm>
          <a:prstGeom prst="rect">
            <a:avLst/>
          </a:prstGeom>
          <a:noFill/>
        </p:spPr>
      </p:pic>
      <p:cxnSp>
        <p:nvCxnSpPr>
          <p:cNvPr id="147" name="Straight Connector 146">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5"/>
        <p:cNvGrpSpPr/>
        <p:nvPr/>
      </p:nvGrpSpPr>
      <p:grpSpPr>
        <a:xfrm>
          <a:off x="0" y="0"/>
          <a:ext cx="0" cy="0"/>
          <a:chOff x="0" y="0"/>
          <a:chExt cx="0" cy="0"/>
        </a:xfrm>
      </p:grpSpPr>
      <p:sp useBgFill="1">
        <p:nvSpPr>
          <p:cNvPr id="169" name="Rectangle 16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Google Shape;156;ge87355eed6_0_44"/>
          <p:cNvSpPr txBox="1">
            <a:spLocks noGrp="1"/>
          </p:cNvSpPr>
          <p:nvPr>
            <p:ph type="title"/>
          </p:nvPr>
        </p:nvSpPr>
        <p:spPr>
          <a:xfrm>
            <a:off x="630936" y="639520"/>
            <a:ext cx="3429000" cy="1664208"/>
          </a:xfrm>
          <a:prstGeom prst="rect">
            <a:avLst/>
          </a:prstGeom>
        </p:spPr>
        <p:txBody>
          <a:bodyPr spcFirstLastPara="1" lIns="91425" tIns="45700" rIns="91425" bIns="45700" anchor="b" anchorCtr="0">
            <a:normAutofit/>
          </a:bodyPr>
          <a:lstStyle/>
          <a:p>
            <a:pPr marL="0" lvl="0" indent="0" rtl="0">
              <a:spcBef>
                <a:spcPts val="0"/>
              </a:spcBef>
              <a:spcAft>
                <a:spcPts val="0"/>
              </a:spcAft>
              <a:buNone/>
            </a:pPr>
            <a:r>
              <a:rPr lang="en-GB" sz="3800" dirty="0"/>
              <a:t>What models could you use to explain:</a:t>
            </a:r>
          </a:p>
        </p:txBody>
      </p:sp>
      <p:sp>
        <p:nvSpPr>
          <p:cNvPr id="17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Google Shape;157;ge87355eed6_0_44"/>
          <p:cNvSpPr txBox="1">
            <a:spLocks noGrp="1"/>
          </p:cNvSpPr>
          <p:nvPr>
            <p:ph type="body" idx="1"/>
          </p:nvPr>
        </p:nvSpPr>
        <p:spPr>
          <a:xfrm>
            <a:off x="96253" y="2665196"/>
            <a:ext cx="4558043" cy="3909820"/>
          </a:xfrm>
          <a:prstGeom prst="rect">
            <a:avLst/>
          </a:prstGeom>
        </p:spPr>
        <p:txBody>
          <a:bodyPr spcFirstLastPara="1" lIns="91425" tIns="45700" rIns="91425" bIns="45700" anchor="t" anchorCtr="0">
            <a:normAutofit/>
          </a:bodyPr>
          <a:lstStyle/>
          <a:p>
            <a:pPr marL="0" lvl="0" indent="0" rtl="0">
              <a:spcBef>
                <a:spcPts val="1000"/>
              </a:spcBef>
              <a:spcAft>
                <a:spcPts val="0"/>
              </a:spcAft>
              <a:buNone/>
            </a:pPr>
            <a:r>
              <a:rPr lang="en-GB" sz="2000" dirty="0"/>
              <a:t>- the relative size/spacing of the planets</a:t>
            </a:r>
          </a:p>
          <a:p>
            <a:pPr marL="0" lvl="0" indent="0" rtl="0">
              <a:spcBef>
                <a:spcPts val="1000"/>
              </a:spcBef>
              <a:spcAft>
                <a:spcPts val="0"/>
              </a:spcAft>
              <a:buNone/>
            </a:pPr>
            <a:r>
              <a:rPr lang="en-GB" sz="2000" dirty="0"/>
              <a:t>- kinetic theory (conduction or diffusion etc)</a:t>
            </a:r>
          </a:p>
          <a:p>
            <a:pPr marL="0" lvl="0" indent="0" rtl="0">
              <a:spcBef>
                <a:spcPts val="1000"/>
              </a:spcBef>
              <a:spcAft>
                <a:spcPts val="0"/>
              </a:spcAft>
              <a:buNone/>
            </a:pPr>
            <a:r>
              <a:rPr lang="en-GB" sz="2000" dirty="0"/>
              <a:t>- covalent bonding</a:t>
            </a:r>
          </a:p>
          <a:p>
            <a:pPr marL="0" lvl="0" indent="0" rtl="0">
              <a:spcBef>
                <a:spcPts val="1000"/>
              </a:spcBef>
              <a:spcAft>
                <a:spcPts val="0"/>
              </a:spcAft>
              <a:buNone/>
            </a:pPr>
            <a:r>
              <a:rPr lang="en-GB" sz="2000" dirty="0"/>
              <a:t>- differences between alpha, beta and gamma radiation</a:t>
            </a:r>
          </a:p>
          <a:p>
            <a:pPr marL="0" lvl="0" indent="0" rtl="0">
              <a:spcBef>
                <a:spcPts val="1000"/>
              </a:spcBef>
              <a:spcAft>
                <a:spcPts val="0"/>
              </a:spcAft>
              <a:buNone/>
            </a:pPr>
            <a:r>
              <a:rPr lang="en-GB" sz="2000" dirty="0"/>
              <a:t>-  atomic structure</a:t>
            </a:r>
          </a:p>
          <a:p>
            <a:pPr marL="0" lvl="0" indent="0" rtl="0">
              <a:spcBef>
                <a:spcPts val="1000"/>
              </a:spcBef>
              <a:spcAft>
                <a:spcPts val="0"/>
              </a:spcAft>
              <a:buNone/>
            </a:pPr>
            <a:r>
              <a:rPr lang="en-GB" sz="2000" dirty="0"/>
              <a:t>- different types of waves (longitudinal and transverse)</a:t>
            </a:r>
          </a:p>
          <a:p>
            <a:pPr marL="0" lvl="0" indent="0" rtl="0">
              <a:spcBef>
                <a:spcPts val="1000"/>
              </a:spcBef>
              <a:spcAft>
                <a:spcPts val="0"/>
              </a:spcAft>
              <a:buNone/>
            </a:pPr>
            <a:r>
              <a:rPr lang="en-GB" sz="2000" dirty="0"/>
              <a:t> - exponential growth</a:t>
            </a:r>
          </a:p>
        </p:txBody>
      </p:sp>
      <p:pic>
        <p:nvPicPr>
          <p:cNvPr id="4" name="Google Shape;140;ge87355eed6_0_19">
            <a:extLst>
              <a:ext uri="{FF2B5EF4-FFF2-40B4-BE49-F238E27FC236}">
                <a16:creationId xmlns:a16="http://schemas.microsoft.com/office/drawing/2014/main" id="{D3D87E9B-ACA3-4400-983C-17D2E9A4ABCE}"/>
              </a:ext>
            </a:extLst>
          </p:cNvPr>
          <p:cNvPicPr preferRelativeResize="0"/>
          <p:nvPr/>
        </p:nvPicPr>
        <p:blipFill>
          <a:blip r:embed="rId3"/>
          <a:stretch>
            <a:fillRect/>
          </a:stretch>
        </p:blipFill>
        <p:spPr>
          <a:xfrm>
            <a:off x="4654296" y="1047217"/>
            <a:ext cx="6903720" cy="4763566"/>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6"/>
        <p:cNvGrpSpPr/>
        <p:nvPr/>
      </p:nvGrpSpPr>
      <p:grpSpPr>
        <a:xfrm>
          <a:off x="0" y="0"/>
          <a:ext cx="0" cy="0"/>
          <a:chOff x="0" y="0"/>
          <a:chExt cx="0" cy="0"/>
        </a:xfrm>
      </p:grpSpPr>
      <p:sp>
        <p:nvSpPr>
          <p:cNvPr id="18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7890BB9-4BDA-4105-853D-82BC99BD6077}"/>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An example assessment in physics</a:t>
            </a:r>
          </a:p>
        </p:txBody>
      </p:sp>
      <p:pic>
        <p:nvPicPr>
          <p:cNvPr id="179" name="Google Shape;179;gec5e16aa0a_0_124">
            <a:extLst>
              <a:ext uri="{C183D7F6-B498-43B3-948B-1728B52AA6E4}">
                <adec:decorative xmlns:adec="http://schemas.microsoft.com/office/drawing/2017/decorative" val="1"/>
              </a:ext>
            </a:extLst>
          </p:cNvPr>
          <p:cNvPicPr preferRelativeResize="0"/>
          <p:nvPr/>
        </p:nvPicPr>
        <p:blipFill>
          <a:blip r:embed="rId3"/>
          <a:stretch>
            <a:fillRect/>
          </a:stretch>
        </p:blipFill>
        <p:spPr>
          <a:xfrm>
            <a:off x="4777316" y="885073"/>
            <a:ext cx="6780700" cy="5085525"/>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3"/>
        <p:cNvGrpSpPr/>
        <p:nvPr/>
      </p:nvGrpSpPr>
      <p:grpSpPr>
        <a:xfrm>
          <a:off x="0" y="0"/>
          <a:ext cx="0" cy="0"/>
          <a:chOff x="0" y="0"/>
          <a:chExt cx="0" cy="0"/>
        </a:xfrm>
      </p:grpSpPr>
      <p:sp>
        <p:nvSpPr>
          <p:cNvPr id="19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Google Shape;184;gec5e16aa0a_0_130"/>
          <p:cNvSpPr txBox="1">
            <a:spLocks noGrp="1"/>
          </p:cNvSpPr>
          <p:nvPr>
            <p:ph type="title"/>
          </p:nvPr>
        </p:nvSpPr>
        <p:spPr>
          <a:xfrm>
            <a:off x="1028700" y="1967266"/>
            <a:ext cx="2628900" cy="2547257"/>
          </a:xfrm>
          <a:prstGeom prst="rect">
            <a:avLst/>
          </a:prstGeom>
          <a:noFill/>
        </p:spPr>
        <p:txBody>
          <a:bodyPr spcFirstLastPara="1" vert="horz" lIns="91440" tIns="45720" rIns="91440" bIns="45720" rtlCol="0" anchor="ctr" anchorCtr="0">
            <a:normAutofit/>
          </a:bodyPr>
          <a:lstStyle/>
          <a:p>
            <a:pPr lvl="0" algn="ctr">
              <a:spcBef>
                <a:spcPct val="0"/>
              </a:spcBef>
            </a:pPr>
            <a:r>
              <a:rPr lang="en-US" sz="3300" kern="1200" dirty="0">
                <a:solidFill>
                  <a:srgbClr val="FFFFFF"/>
                </a:solidFill>
                <a:latin typeface="+mj-lt"/>
                <a:ea typeface="+mj-ea"/>
                <a:cs typeface="+mj-cs"/>
              </a:rPr>
              <a:t>Where have students got confused?</a:t>
            </a:r>
          </a:p>
        </p:txBody>
      </p:sp>
      <p:pic>
        <p:nvPicPr>
          <p:cNvPr id="186" name="Google Shape;186;gec5e16aa0a_0_130">
            <a:extLst>
              <a:ext uri="{C183D7F6-B498-43B3-948B-1728B52AA6E4}">
                <adec:decorative xmlns:adec="http://schemas.microsoft.com/office/drawing/2017/decorative" val="1"/>
              </a:ext>
            </a:extLst>
          </p:cNvPr>
          <p:cNvPicPr preferRelativeResize="0"/>
          <p:nvPr/>
        </p:nvPicPr>
        <p:blipFill>
          <a:blip r:embed="rId3"/>
          <a:stretch>
            <a:fillRect/>
          </a:stretch>
        </p:blipFill>
        <p:spPr>
          <a:xfrm>
            <a:off x="4216526" y="397042"/>
            <a:ext cx="7610516" cy="617220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58981D-4720-43B5-B65C-8A14037EF843}"/>
              </a:ext>
            </a:extLst>
          </p:cNvPr>
          <p:cNvSpPr>
            <a:spLocks noGrp="1"/>
          </p:cNvSpPr>
          <p:nvPr>
            <p:ph type="title"/>
          </p:nvPr>
        </p:nvSpPr>
        <p:spPr>
          <a:xfrm>
            <a:off x="838200" y="365125"/>
            <a:ext cx="10515600" cy="1325563"/>
          </a:xfrm>
        </p:spPr>
        <p:txBody>
          <a:bodyPr>
            <a:normAutofit/>
          </a:bodyPr>
          <a:lstStyle/>
          <a:p>
            <a:r>
              <a:rPr lang="en-GB" sz="4200"/>
              <a:t>References</a:t>
            </a:r>
            <a:br>
              <a:rPr lang="en-GB" sz="4200"/>
            </a:br>
            <a:endParaRPr lang="en-GB"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E7C777-1BFA-4811-81D4-FE2EE308C64F}"/>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buNone/>
            </a:pPr>
            <a:r>
              <a:rPr lang="en-GB" sz="1900" i="1">
                <a:ea typeface="+mn-lt"/>
                <a:cs typeface="+mn-lt"/>
              </a:rPr>
              <a:t> </a:t>
            </a:r>
            <a:r>
              <a:rPr lang="en-GB" sz="1900">
                <a:ea typeface="+mn-lt"/>
                <a:cs typeface="+mn-lt"/>
              </a:rPr>
              <a:t> Bahar. M , Johnstone.A.H. &amp; Hansell, M.H. (1999) Revisiting learning difficulties in biology, Journal of Biological Education, </a:t>
            </a:r>
            <a:r>
              <a:rPr lang="en-GB" sz="1900" b="1">
                <a:ea typeface="+mn-lt"/>
                <a:cs typeface="+mn-lt"/>
              </a:rPr>
              <a:t>33</a:t>
            </a:r>
            <a:r>
              <a:rPr lang="en-GB" sz="1900">
                <a:ea typeface="+mn-lt"/>
                <a:cs typeface="+mn-lt"/>
              </a:rPr>
              <a:t>(2), 84-86, </a:t>
            </a:r>
            <a:endParaRPr lang="en-US" sz="1900"/>
          </a:p>
          <a:p>
            <a:pPr marL="0" indent="0">
              <a:buNone/>
            </a:pPr>
            <a:endParaRPr lang="en-GB" sz="1900">
              <a:ea typeface="+mn-lt"/>
              <a:cs typeface="+mn-lt"/>
            </a:endParaRPr>
          </a:p>
          <a:p>
            <a:pPr marL="0" indent="0">
              <a:buNone/>
            </a:pPr>
            <a:r>
              <a:rPr lang="en-GB" sz="1900">
                <a:ea typeface="+mn-lt"/>
                <a:cs typeface="+mn-lt"/>
              </a:rPr>
              <a:t>Harrison, A.G &amp; Treagust, D.F  (2000) A typology of school science models, International Journal of Science Education, 22:9, 1011-1026, DOI: 10.1080/095006900416884</a:t>
            </a:r>
            <a:endParaRPr lang="en-GB" sz="1900"/>
          </a:p>
          <a:p>
            <a:pPr marL="0" indent="0">
              <a:buNone/>
            </a:pPr>
            <a:r>
              <a:rPr lang="en-GB" sz="1900">
                <a:ea typeface="+mn-lt"/>
                <a:cs typeface="+mn-lt"/>
              </a:rPr>
              <a:t>Gericke, N., Hagberg, M. &amp; Jorde, D. (2013) Upper Secondary Students’ Understanding of the Use of Multiple Models in Biology Textbooks—The Importance of Conceptual Variation and Incommensurability. </a:t>
            </a:r>
            <a:r>
              <a:rPr lang="en-GB" sz="1900" i="1">
                <a:ea typeface="+mn-lt"/>
                <a:cs typeface="+mn-lt"/>
              </a:rPr>
              <a:t>Reseach in Science Education</a:t>
            </a:r>
            <a:r>
              <a:rPr lang="en-GB" sz="1900">
                <a:ea typeface="+mn-lt"/>
                <a:cs typeface="+mn-lt"/>
              </a:rPr>
              <a:t> </a:t>
            </a:r>
            <a:r>
              <a:rPr lang="en-GB" sz="1900" b="1">
                <a:ea typeface="+mn-lt"/>
                <a:cs typeface="+mn-lt"/>
              </a:rPr>
              <a:t>43</a:t>
            </a:r>
            <a:r>
              <a:rPr lang="en-GB" sz="1900">
                <a:ea typeface="+mn-lt"/>
                <a:cs typeface="+mn-lt"/>
              </a:rPr>
              <a:t>(2) pp.755–780</a:t>
            </a:r>
            <a:endParaRPr lang="en-US" sz="1900">
              <a:cs typeface="Calibri"/>
            </a:endParaRPr>
          </a:p>
          <a:p>
            <a:pPr marL="0" indent="0">
              <a:buNone/>
            </a:pPr>
            <a:endParaRPr lang="en-GB" sz="1900">
              <a:cs typeface="Calibri" panose="020F0502020204030204"/>
            </a:endParaRPr>
          </a:p>
          <a:p>
            <a:pPr marL="0" indent="0">
              <a:buNone/>
            </a:pPr>
            <a:endParaRPr lang="en-GB" sz="1900"/>
          </a:p>
          <a:p>
            <a:pPr marL="0" indent="0">
              <a:buNone/>
            </a:pPr>
            <a:r>
              <a:rPr lang="en-GB" sz="1900"/>
              <a:t>Taber K.S. (2006) Beyond Constructivism: the Progressive Research Programme into Learning Science. </a:t>
            </a:r>
            <a:r>
              <a:rPr lang="en-GB" sz="1900" i="1"/>
              <a:t>Studies in science education,</a:t>
            </a:r>
            <a:r>
              <a:rPr lang="en-GB" sz="1900"/>
              <a:t>  </a:t>
            </a:r>
            <a:r>
              <a:rPr lang="en-GB" sz="1900" b="1"/>
              <a:t>42</a:t>
            </a:r>
            <a:r>
              <a:rPr lang="en-GB" sz="1900"/>
              <a:t>(1) pp.125-18</a:t>
            </a:r>
            <a:endParaRPr lang="en-GB" sz="1900">
              <a:cs typeface="Calibri"/>
            </a:endParaRPr>
          </a:p>
          <a:p>
            <a:pPr marL="0" indent="0">
              <a:buNone/>
            </a:pPr>
            <a:endParaRPr lang="en-GB" sz="1900"/>
          </a:p>
          <a:p>
            <a:pPr marL="0" indent="0">
              <a:buNone/>
            </a:pPr>
            <a:endParaRPr lang="en-GB" sz="1900"/>
          </a:p>
          <a:p>
            <a:pPr marL="0" indent="0">
              <a:buNone/>
            </a:pPr>
            <a:endParaRPr lang="en-GB" sz="1900"/>
          </a:p>
        </p:txBody>
      </p:sp>
    </p:spTree>
    <p:extLst>
      <p:ext uri="{BB962C8B-B14F-4D97-AF65-F5344CB8AC3E}">
        <p14:creationId xmlns:p14="http://schemas.microsoft.com/office/powerpoint/2010/main" val="178398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17" name="Rectangle 1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oogle Shape;102;p1"/>
          <p:cNvSpPr txBox="1">
            <a:spLocks noGrp="1"/>
          </p:cNvSpPr>
          <p:nvPr>
            <p:ph type="title"/>
          </p:nvPr>
        </p:nvSpPr>
        <p:spPr>
          <a:xfrm>
            <a:off x="572493" y="238539"/>
            <a:ext cx="11018520" cy="1434415"/>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dk1"/>
              </a:buClr>
              <a:buSzPct val="100000"/>
            </a:pPr>
            <a:r>
              <a:rPr lang="en-US" sz="4600" b="1" kern="1200">
                <a:solidFill>
                  <a:schemeClr val="tx1"/>
                </a:solidFill>
                <a:latin typeface="+mj-lt"/>
                <a:ea typeface="+mj-ea"/>
                <a:cs typeface="+mj-cs"/>
              </a:rPr>
              <a:t>What do we mean by models?  </a:t>
            </a:r>
            <a:br>
              <a:rPr lang="en-US" sz="4600" kern="1200">
                <a:solidFill>
                  <a:schemeClr val="tx1"/>
                </a:solidFill>
                <a:latin typeface="+mj-lt"/>
                <a:ea typeface="+mj-ea"/>
                <a:cs typeface="+mj-cs"/>
              </a:rPr>
            </a:br>
            <a:endParaRPr lang="en-US" sz="4600" kern="1200">
              <a:solidFill>
                <a:schemeClr val="tx1"/>
              </a:solidFill>
              <a:latin typeface="+mj-lt"/>
              <a:ea typeface="+mj-ea"/>
              <a:cs typeface="+mj-cs"/>
            </a:endParaRPr>
          </a:p>
        </p:txBody>
      </p:sp>
      <p:sp>
        <p:nvSpPr>
          <p:cNvPr id="1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Google Shape;104;p1"/>
          <p:cNvSpPr txBox="1"/>
          <p:nvPr/>
        </p:nvSpPr>
        <p:spPr>
          <a:xfrm>
            <a:off x="572493" y="2071316"/>
            <a:ext cx="6713552" cy="4119172"/>
          </a:xfrm>
          <a:prstGeom prst="rect">
            <a:avLst/>
          </a:prstGeom>
        </p:spPr>
        <p:txBody>
          <a:bodyPr spcFirstLastPara="1" vert="horz" lIns="91440" tIns="45720" rIns="91440" bIns="45720" rtlCol="0" anchor="t" anchorCtr="0">
            <a:normAutofit/>
          </a:bodyPr>
          <a:lstStyle/>
          <a:p>
            <a:pPr lvl="0">
              <a:lnSpc>
                <a:spcPct val="90000"/>
              </a:lnSpc>
              <a:spcBef>
                <a:spcPts val="0"/>
              </a:spcBef>
              <a:spcAft>
                <a:spcPts val="600"/>
              </a:spcAft>
            </a:pPr>
            <a:r>
              <a:rPr lang="en-US" sz="2200" kern="1200" dirty="0">
                <a:solidFill>
                  <a:schemeClr val="tx1"/>
                </a:solidFill>
                <a:latin typeface="+mn-lt"/>
                <a:ea typeface="+mn-ea"/>
                <a:cs typeface="+mn-cs"/>
                <a:sym typeface="Calibri"/>
              </a:rPr>
              <a:t>In your groups, discuss what we mean by a model.</a:t>
            </a:r>
          </a:p>
          <a:p>
            <a:pPr lvl="0" indent="-228600">
              <a:lnSpc>
                <a:spcPct val="90000"/>
              </a:lnSpc>
              <a:spcBef>
                <a:spcPts val="0"/>
              </a:spcBef>
              <a:spcAft>
                <a:spcPts val="600"/>
              </a:spcAft>
              <a:buFont typeface="Arial" panose="020B0604020202020204" pitchFamily="34" charset="0"/>
              <a:buChar char="•"/>
            </a:pPr>
            <a:endParaRPr lang="en-US" sz="2200" kern="1200" dirty="0">
              <a:solidFill>
                <a:schemeClr val="tx1"/>
              </a:solidFill>
              <a:latin typeface="+mn-lt"/>
              <a:ea typeface="+mn-ea"/>
              <a:cs typeface="+mn-cs"/>
              <a:sym typeface="Calibri"/>
            </a:endParaRPr>
          </a:p>
          <a:p>
            <a:pPr lvl="0">
              <a:lnSpc>
                <a:spcPct val="90000"/>
              </a:lnSpc>
              <a:spcBef>
                <a:spcPts val="0"/>
              </a:spcBef>
              <a:spcAft>
                <a:spcPts val="600"/>
              </a:spcAft>
            </a:pPr>
            <a:r>
              <a:rPr lang="en-US" sz="2200" kern="1200" dirty="0">
                <a:solidFill>
                  <a:schemeClr val="tx1"/>
                </a:solidFill>
                <a:latin typeface="+mn-lt"/>
                <a:ea typeface="+mn-ea"/>
                <a:cs typeface="+mn-cs"/>
                <a:sym typeface="Calibri"/>
              </a:rPr>
              <a:t>What examples of models you have seen or used -</a:t>
            </a:r>
          </a:p>
          <a:p>
            <a:pPr marL="0" lvl="0" indent="-228600">
              <a:lnSpc>
                <a:spcPct val="90000"/>
              </a:lnSpc>
              <a:spcBef>
                <a:spcPts val="0"/>
              </a:spcBef>
              <a:spcAft>
                <a:spcPts val="600"/>
              </a:spcAft>
              <a:buFont typeface="Arial" panose="020B0604020202020204" pitchFamily="34" charset="0"/>
              <a:buChar char="•"/>
            </a:pPr>
            <a:r>
              <a:rPr lang="en-US" sz="2200" kern="1200" dirty="0">
                <a:solidFill>
                  <a:schemeClr val="tx1"/>
                </a:solidFill>
                <a:latin typeface="+mn-lt"/>
                <a:ea typeface="+mn-ea"/>
                <a:cs typeface="+mn-cs"/>
                <a:sym typeface="Calibri"/>
              </a:rPr>
              <a:t>In physics?</a:t>
            </a:r>
          </a:p>
          <a:p>
            <a:pPr marL="0" lvl="0" indent="-228600">
              <a:lnSpc>
                <a:spcPct val="90000"/>
              </a:lnSpc>
              <a:spcBef>
                <a:spcPts val="0"/>
              </a:spcBef>
              <a:spcAft>
                <a:spcPts val="600"/>
              </a:spcAft>
              <a:buFont typeface="Arial" panose="020B0604020202020204" pitchFamily="34" charset="0"/>
              <a:buChar char="•"/>
            </a:pPr>
            <a:r>
              <a:rPr lang="en-US" sz="2200" kern="1200" dirty="0">
                <a:solidFill>
                  <a:schemeClr val="tx1"/>
                </a:solidFill>
                <a:latin typeface="+mn-lt"/>
                <a:ea typeface="+mn-ea"/>
                <a:cs typeface="+mn-cs"/>
                <a:sym typeface="Calibri"/>
              </a:rPr>
              <a:t>In biology?</a:t>
            </a:r>
          </a:p>
          <a:p>
            <a:pPr marL="0" lvl="0" indent="-228600">
              <a:lnSpc>
                <a:spcPct val="90000"/>
              </a:lnSpc>
              <a:spcBef>
                <a:spcPts val="0"/>
              </a:spcBef>
              <a:spcAft>
                <a:spcPts val="600"/>
              </a:spcAft>
              <a:buFont typeface="Arial" panose="020B0604020202020204" pitchFamily="34" charset="0"/>
              <a:buChar char="•"/>
            </a:pPr>
            <a:r>
              <a:rPr lang="en-US" sz="2200" kern="1200" dirty="0">
                <a:solidFill>
                  <a:schemeClr val="tx1"/>
                </a:solidFill>
                <a:latin typeface="+mn-lt"/>
                <a:ea typeface="+mn-ea"/>
                <a:cs typeface="+mn-cs"/>
                <a:sym typeface="Calibri"/>
              </a:rPr>
              <a:t>In chemistry?</a:t>
            </a:r>
          </a:p>
          <a:p>
            <a:pPr marL="0" lvl="0" indent="-228600">
              <a:lnSpc>
                <a:spcPct val="90000"/>
              </a:lnSpc>
              <a:spcBef>
                <a:spcPts val="0"/>
              </a:spcBef>
              <a:spcAft>
                <a:spcPts val="600"/>
              </a:spcAft>
              <a:buFont typeface="Arial" panose="020B0604020202020204" pitchFamily="34" charset="0"/>
              <a:buChar char="•"/>
            </a:pPr>
            <a:endParaRPr lang="en-US" sz="2200" kern="1200" dirty="0">
              <a:solidFill>
                <a:schemeClr val="tx1"/>
              </a:solidFill>
              <a:latin typeface="+mn-lt"/>
              <a:ea typeface="+mn-ea"/>
              <a:cs typeface="+mn-cs"/>
              <a:sym typeface="Calibri"/>
            </a:endParaRPr>
          </a:p>
          <a:p>
            <a:pPr lvl="0">
              <a:lnSpc>
                <a:spcPct val="90000"/>
              </a:lnSpc>
              <a:spcBef>
                <a:spcPts val="0"/>
              </a:spcBef>
              <a:spcAft>
                <a:spcPts val="600"/>
              </a:spcAft>
            </a:pPr>
            <a:r>
              <a:rPr lang="en-US" sz="2200" kern="1200" dirty="0">
                <a:solidFill>
                  <a:schemeClr val="tx1"/>
                </a:solidFill>
                <a:latin typeface="+mn-lt"/>
                <a:ea typeface="+mn-ea"/>
                <a:cs typeface="+mn-cs"/>
                <a:sym typeface="Calibri"/>
              </a:rPr>
              <a:t>Why do we use models?</a:t>
            </a:r>
          </a:p>
          <a:p>
            <a:pPr marL="0" lvl="0" indent="-228600">
              <a:lnSpc>
                <a:spcPct val="90000"/>
              </a:lnSpc>
              <a:spcBef>
                <a:spcPts val="0"/>
              </a:spcBef>
              <a:spcAft>
                <a:spcPts val="600"/>
              </a:spcAft>
              <a:buFont typeface="Arial" panose="020B0604020202020204" pitchFamily="34" charset="0"/>
              <a:buChar char="•"/>
            </a:pPr>
            <a:endParaRPr lang="en-US" sz="2200" kern="1200" dirty="0">
              <a:solidFill>
                <a:schemeClr val="tx1"/>
              </a:solidFill>
              <a:latin typeface="+mn-lt"/>
              <a:ea typeface="+mn-ea"/>
              <a:cs typeface="+mn-cs"/>
              <a:sym typeface="Calibri"/>
            </a:endParaRPr>
          </a:p>
        </p:txBody>
      </p:sp>
      <p:pic>
        <p:nvPicPr>
          <p:cNvPr id="106" name="Picture 105" descr="Models if molecules in science classroom">
            <a:extLst>
              <a:ext uri="{FF2B5EF4-FFF2-40B4-BE49-F238E27FC236}">
                <a16:creationId xmlns:a16="http://schemas.microsoft.com/office/drawing/2014/main" id="{ACFCA0E2-5411-4013-F5E1-54409003C963}"/>
              </a:ext>
            </a:extLst>
          </p:cNvPr>
          <p:cNvPicPr>
            <a:picLocks noChangeAspect="1"/>
          </p:cNvPicPr>
          <p:nvPr/>
        </p:nvPicPr>
        <p:blipFill>
          <a:blip r:embed="rId3"/>
          <a:srcRect l="20733" r="15051" b="2"/>
          <a:stretch>
            <a:fillRect/>
          </a:stretch>
        </p:blipFill>
        <p:spPr>
          <a:xfrm>
            <a:off x="7675658" y="2093976"/>
            <a:ext cx="3941064" cy="409651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228D1-CA8E-4A4F-B0FD-DBA1F73187C7}"/>
              </a:ext>
            </a:extLst>
          </p:cNvPr>
          <p:cNvSpPr>
            <a:spLocks noGrp="1"/>
          </p:cNvSpPr>
          <p:nvPr>
            <p:ph type="title"/>
          </p:nvPr>
        </p:nvSpPr>
        <p:spPr>
          <a:xfrm>
            <a:off x="0" y="0"/>
            <a:ext cx="10515600" cy="531253"/>
          </a:xfrm>
        </p:spPr>
        <p:txBody>
          <a:bodyPr>
            <a:normAutofit/>
          </a:bodyPr>
          <a:lstStyle/>
          <a:p>
            <a:r>
              <a:rPr lang="en-GB" sz="2400" dirty="0"/>
              <a:t>Here is an example model: What does it show? What are the pros and cons?</a:t>
            </a:r>
          </a:p>
        </p:txBody>
      </p:sp>
      <p:sp>
        <p:nvSpPr>
          <p:cNvPr id="3" name="Content Placeholder 2">
            <a:extLst>
              <a:ext uri="{FF2B5EF4-FFF2-40B4-BE49-F238E27FC236}">
                <a16:creationId xmlns:a16="http://schemas.microsoft.com/office/drawing/2014/main" id="{9E1A6BC5-EBA4-43C5-B09C-A478707B7A05}"/>
              </a:ext>
            </a:extLst>
          </p:cNvPr>
          <p:cNvSpPr>
            <a:spLocks noGrp="1"/>
          </p:cNvSpPr>
          <p:nvPr>
            <p:ph idx="1"/>
          </p:nvPr>
        </p:nvSpPr>
        <p:spPr/>
        <p:txBody>
          <a:bodyPr/>
          <a:lstStyle/>
          <a:p>
            <a:r>
              <a:rPr lang="en-GB"/>
              <a:t>General </a:t>
            </a:r>
          </a:p>
        </p:txBody>
      </p:sp>
      <p:pic>
        <p:nvPicPr>
          <p:cNvPr id="7" name="Picture 6" descr="A close up of a map&#10;&#10;Description generated with high confidence">
            <a:extLst>
              <a:ext uri="{FF2B5EF4-FFF2-40B4-BE49-F238E27FC236}">
                <a16:creationId xmlns:a16="http://schemas.microsoft.com/office/drawing/2014/main" id="{5FBEFA2C-456B-4A97-B218-278BA719B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694"/>
            <a:ext cx="12192000" cy="6355976"/>
          </a:xfrm>
          <a:prstGeom prst="rect">
            <a:avLst/>
          </a:prstGeom>
        </p:spPr>
      </p:pic>
    </p:spTree>
    <p:extLst>
      <p:ext uri="{BB962C8B-B14F-4D97-AF65-F5344CB8AC3E}">
        <p14:creationId xmlns:p14="http://schemas.microsoft.com/office/powerpoint/2010/main" val="4181436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29597-ED4E-47C6-9EF3-A4C890B8B04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74CE4BD-AB16-4FF9-B962-2A31A3393136}"/>
              </a:ext>
            </a:extLst>
          </p:cNvPr>
          <p:cNvSpPr>
            <a:spLocks noGrp="1"/>
          </p:cNvSpPr>
          <p:nvPr>
            <p:ph idx="1"/>
          </p:nvPr>
        </p:nvSpPr>
        <p:spPr/>
        <p:txBody>
          <a:bodyPr/>
          <a:lstStyle/>
          <a:p>
            <a:endParaRPr lang="en-GB"/>
          </a:p>
        </p:txBody>
      </p:sp>
      <p:pic>
        <p:nvPicPr>
          <p:cNvPr id="4" name="Picture 3" descr="A review of the different strands to consider when planning a science lesson">
            <a:extLst>
              <a:ext uri="{FF2B5EF4-FFF2-40B4-BE49-F238E27FC236}">
                <a16:creationId xmlns:a16="http://schemas.microsoft.com/office/drawing/2014/main" id="{FA8A2607-837E-4B85-AFF4-88DB498919A2}"/>
              </a:ext>
            </a:extLst>
          </p:cNvPr>
          <p:cNvPicPr>
            <a:picLocks noChangeAspect="1"/>
          </p:cNvPicPr>
          <p:nvPr/>
        </p:nvPicPr>
        <p:blipFill rotWithShape="1">
          <a:blip r:embed="rId2"/>
          <a:srcRect l="19091" t="6869" r="5589" b="17979"/>
          <a:stretch/>
        </p:blipFill>
        <p:spPr>
          <a:xfrm>
            <a:off x="145473" y="-62345"/>
            <a:ext cx="11963400" cy="6861104"/>
          </a:xfrm>
          <a:prstGeom prst="rect">
            <a:avLst/>
          </a:prstGeom>
        </p:spPr>
      </p:pic>
    </p:spTree>
    <p:extLst>
      <p:ext uri="{BB962C8B-B14F-4D97-AF65-F5344CB8AC3E}">
        <p14:creationId xmlns:p14="http://schemas.microsoft.com/office/powerpoint/2010/main" val="699293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p:nvPr/>
        </p:nvSpPr>
        <p:spPr>
          <a:xfrm>
            <a:off x="866274" y="661737"/>
            <a:ext cx="971486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dirty="0">
                <a:solidFill>
                  <a:schemeClr val="dk1"/>
                </a:solidFill>
                <a:latin typeface="Calibri"/>
                <a:ea typeface="Calibri"/>
                <a:cs typeface="Calibri"/>
                <a:sym typeface="Calibri"/>
              </a:rPr>
              <a:t> </a:t>
            </a:r>
            <a:endParaRPr sz="2800" dirty="0">
              <a:solidFill>
                <a:schemeClr val="dk1"/>
              </a:solidFill>
              <a:latin typeface="Calibri"/>
              <a:ea typeface="Calibri"/>
              <a:cs typeface="Calibri"/>
              <a:sym typeface="Calibri"/>
            </a:endParaRPr>
          </a:p>
        </p:txBody>
      </p:sp>
      <p:sp>
        <p:nvSpPr>
          <p:cNvPr id="2" name="Title 1">
            <a:extLst>
              <a:ext uri="{FF2B5EF4-FFF2-40B4-BE49-F238E27FC236}">
                <a16:creationId xmlns:a16="http://schemas.microsoft.com/office/drawing/2014/main" id="{54CF32B4-58E7-FD2F-B41D-0D47D4F61B91}"/>
              </a:ext>
            </a:extLst>
          </p:cNvPr>
          <p:cNvSpPr>
            <a:spLocks noGrp="1"/>
          </p:cNvSpPr>
          <p:nvPr>
            <p:ph type="title"/>
          </p:nvPr>
        </p:nvSpPr>
        <p:spPr/>
        <p:txBody>
          <a:bodyPr/>
          <a:lstStyle/>
          <a:p>
            <a:r>
              <a:rPr lang="en-GB" dirty="0"/>
              <a:t>Commonly used models</a:t>
            </a:r>
          </a:p>
        </p:txBody>
      </p:sp>
      <p:graphicFrame>
        <p:nvGraphicFramePr>
          <p:cNvPr id="118" name="Text Placeholder 2">
            <a:extLst>
              <a:ext uri="{FF2B5EF4-FFF2-40B4-BE49-F238E27FC236}">
                <a16:creationId xmlns:a16="http://schemas.microsoft.com/office/drawing/2014/main" id="{D2D7E50C-D693-FD88-2167-AA6A14A80350}"/>
              </a:ext>
            </a:extLst>
          </p:cNvPr>
          <p:cNvGraphicFramePr/>
          <p:nvPr/>
        </p:nvGraphicFramePr>
        <p:xfrm>
          <a:off x="527051" y="1268415"/>
          <a:ext cx="11122752" cy="49278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D4AB92-E10B-22A7-C208-2CA06C1B0838}"/>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5400" kern="1200">
                <a:solidFill>
                  <a:schemeClr val="tx1"/>
                </a:solidFill>
                <a:latin typeface="+mj-lt"/>
                <a:ea typeface="+mj-ea"/>
                <a:cs typeface="+mj-cs"/>
              </a:rPr>
              <a:t>Johnstone’s triangle</a:t>
            </a:r>
          </a:p>
        </p:txBody>
      </p:sp>
      <p:sp>
        <p:nvSpPr>
          <p:cNvPr id="2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0401FCC-8565-A56B-B545-4F5E0E3C2243}"/>
              </a:ext>
            </a:extLst>
          </p:cNvPr>
          <p:cNvSpPr>
            <a:spLocks noGrp="1"/>
          </p:cNvSpPr>
          <p:nvPr>
            <p:ph type="body" sz="quarter" idx="10"/>
          </p:nvPr>
        </p:nvSpPr>
        <p:spPr>
          <a:xfrm>
            <a:off x="838200" y="1929384"/>
            <a:ext cx="10515600" cy="4251960"/>
          </a:xfrm>
        </p:spPr>
        <p:txBody>
          <a:bodyPr vert="horz" lIns="91440" tIns="45720" rIns="91440" bIns="45720" rtlCol="0">
            <a:normAutofit/>
          </a:bodyPr>
          <a:lstStyle/>
          <a:p>
            <a:pPr indent="-228600">
              <a:buFont typeface="Arial" panose="020B0604020202020204" pitchFamily="34" charset="0"/>
              <a:buChar char="•"/>
            </a:pPr>
            <a:r>
              <a:rPr lang="en-US" sz="2000" b="0" kern="1200" dirty="0">
                <a:solidFill>
                  <a:schemeClr val="tx1"/>
                </a:solidFill>
                <a:latin typeface="+mn-lt"/>
                <a:ea typeface="+mn-ea"/>
                <a:cs typeface="+mn-cs"/>
              </a:rPr>
              <a:t>Chemistry education model showing chemical knowledge on three interconnected levels.</a:t>
            </a:r>
            <a:endParaRPr lang="en-US" sz="2000" b="0" kern="1200">
              <a:solidFill>
                <a:schemeClr val="tx1"/>
              </a:solidFill>
              <a:latin typeface="+mn-lt"/>
              <a:ea typeface="+mn-ea"/>
              <a:cs typeface="+mn-cs"/>
            </a:endParaRPr>
          </a:p>
          <a:p>
            <a:pPr marL="457200" indent="-228600">
              <a:buFont typeface="Arial" panose="020B0604020202020204" pitchFamily="34" charset="0"/>
              <a:buChar char="•"/>
            </a:pPr>
            <a:r>
              <a:rPr lang="en-US" sz="2000" kern="1200" dirty="0">
                <a:solidFill>
                  <a:schemeClr val="tx1"/>
                </a:solidFill>
                <a:latin typeface="+mn-lt"/>
                <a:ea typeface="+mn-ea"/>
                <a:cs typeface="+mn-cs"/>
              </a:rPr>
              <a:t>Macroscopic: </a:t>
            </a:r>
            <a:r>
              <a:rPr lang="en-US" sz="2000" b="0" kern="1200" dirty="0">
                <a:solidFill>
                  <a:schemeClr val="tx1"/>
                </a:solidFill>
                <a:latin typeface="+mn-lt"/>
                <a:ea typeface="+mn-ea"/>
                <a:cs typeface="+mn-cs"/>
              </a:rPr>
              <a:t>phenomena that you can observe directly, e.g. identifying chemical changes in everyday life, such as cooking, rusting of metals, or combustion.</a:t>
            </a:r>
          </a:p>
          <a:p>
            <a:pPr marL="457200" indent="-228600">
              <a:buFont typeface="Arial" panose="020B0604020202020204" pitchFamily="34" charset="0"/>
              <a:buChar char="•"/>
            </a:pPr>
            <a:r>
              <a:rPr lang="en-US" sz="2000" kern="1200" dirty="0">
                <a:solidFill>
                  <a:schemeClr val="tx1"/>
                </a:solidFill>
                <a:latin typeface="+mn-lt"/>
                <a:ea typeface="+mn-ea"/>
                <a:cs typeface="+mn-cs"/>
              </a:rPr>
              <a:t>Submicroscopic: c</a:t>
            </a:r>
            <a:r>
              <a:rPr lang="en-US" sz="2000" b="0" kern="1200" dirty="0">
                <a:solidFill>
                  <a:schemeClr val="tx1"/>
                </a:solidFill>
                <a:latin typeface="+mn-lt"/>
                <a:ea typeface="+mn-ea"/>
                <a:cs typeface="+mn-cs"/>
              </a:rPr>
              <a:t>oncepts that are too small to see, e.g. molecules, structures, geometry, polarity.</a:t>
            </a:r>
          </a:p>
          <a:p>
            <a:pPr marL="457200" indent="-228600">
              <a:buFont typeface="Arial" panose="020B0604020202020204" pitchFamily="34" charset="0"/>
              <a:buChar char="•"/>
            </a:pPr>
            <a:r>
              <a:rPr lang="en-US" sz="2000" kern="1200" dirty="0">
                <a:solidFill>
                  <a:schemeClr val="tx1"/>
                </a:solidFill>
                <a:latin typeface="+mn-lt"/>
                <a:ea typeface="+mn-ea"/>
                <a:cs typeface="+mn-cs"/>
              </a:rPr>
              <a:t>Symbolic:</a:t>
            </a:r>
            <a:r>
              <a:rPr lang="en-US" sz="2000" b="0" kern="1200" dirty="0">
                <a:solidFill>
                  <a:schemeClr val="tx1"/>
                </a:solidFill>
                <a:latin typeface="+mn-lt"/>
                <a:ea typeface="+mn-ea"/>
                <a:cs typeface="+mn-cs"/>
              </a:rPr>
              <a:t> chemical symbols, formula/equations, diagrams, hazard warning symbols.</a:t>
            </a:r>
          </a:p>
          <a:p>
            <a:pPr indent="-228600">
              <a:buFont typeface="Arial" panose="020B0604020202020204" pitchFamily="34" charset="0"/>
              <a:buChar char="•"/>
            </a:pPr>
            <a:endParaRPr lang="en-US" sz="2000" b="0" kern="1200" dirty="0">
              <a:solidFill>
                <a:schemeClr val="tx1"/>
              </a:solidFill>
              <a:latin typeface="+mn-lt"/>
              <a:ea typeface="+mn-ea"/>
              <a:cs typeface="+mn-cs"/>
            </a:endParaRPr>
          </a:p>
          <a:p>
            <a:pPr indent="-228600">
              <a:buFont typeface="Arial" panose="020B0604020202020204" pitchFamily="34" charset="0"/>
              <a:buChar char="•"/>
            </a:pPr>
            <a:r>
              <a:rPr lang="en-US" sz="2000" kern="1200" dirty="0">
                <a:solidFill>
                  <a:schemeClr val="tx1"/>
                </a:solidFill>
                <a:latin typeface="+mn-lt"/>
                <a:ea typeface="+mn-ea"/>
                <a:cs typeface="+mn-cs"/>
                <a:hlinkClick r:id="rId2"/>
              </a:rPr>
              <a:t>Improve students’ understanding with Johnstone’s triangle | Feature | RSC Education</a:t>
            </a:r>
            <a:endParaRPr lang="en-US" sz="2000" b="0" kern="1200">
              <a:solidFill>
                <a:schemeClr val="tx1"/>
              </a:solidFill>
              <a:latin typeface="+mn-lt"/>
              <a:ea typeface="+mn-ea"/>
              <a:cs typeface="+mn-cs"/>
            </a:endParaRPr>
          </a:p>
        </p:txBody>
      </p:sp>
    </p:spTree>
    <p:extLst>
      <p:ext uri="{BB962C8B-B14F-4D97-AF65-F5344CB8AC3E}">
        <p14:creationId xmlns:p14="http://schemas.microsoft.com/office/powerpoint/2010/main" val="1786080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5"/>
          <p:cNvSpPr txBox="1">
            <a:spLocks noGrp="1"/>
          </p:cNvSpPr>
          <p:nvPr>
            <p:ph type="title"/>
          </p:nvPr>
        </p:nvSpPr>
        <p:spPr>
          <a:xfrm>
            <a:off x="505325" y="40121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Linking between levels of description</a:t>
            </a:r>
            <a:endParaRPr dirty="0"/>
          </a:p>
        </p:txBody>
      </p:sp>
      <p:pic>
        <p:nvPicPr>
          <p:cNvPr id="110" name="Google Shape;110;p5" descr="A picture containing object&#10;&#10;Description generated with high confidence"/>
          <p:cNvPicPr preferRelativeResize="0">
            <a:picLocks noGrp="1"/>
          </p:cNvPicPr>
          <p:nvPr>
            <p:ph type="body" idx="1"/>
          </p:nvPr>
        </p:nvPicPr>
        <p:blipFill rotWithShape="1">
          <a:blip r:embed="rId3">
            <a:alphaModFix/>
          </a:blip>
          <a:srcRect/>
          <a:stretch/>
        </p:blipFill>
        <p:spPr>
          <a:xfrm>
            <a:off x="4488057" y="1836046"/>
            <a:ext cx="6651359" cy="3530016"/>
          </a:xfrm>
          <a:prstGeom prst="rect">
            <a:avLst/>
          </a:prstGeom>
          <a:noFill/>
          <a:ln>
            <a:noFill/>
          </a:ln>
        </p:spPr>
      </p:pic>
      <p:sp>
        <p:nvSpPr>
          <p:cNvPr id="2" name="TextBox 1">
            <a:extLst>
              <a:ext uri="{FF2B5EF4-FFF2-40B4-BE49-F238E27FC236}">
                <a16:creationId xmlns:a16="http://schemas.microsoft.com/office/drawing/2014/main" id="{E53E6505-C988-4D87-A6B3-59B1840DC2E3}"/>
              </a:ext>
            </a:extLst>
          </p:cNvPr>
          <p:cNvSpPr txBox="1"/>
          <p:nvPr/>
        </p:nvSpPr>
        <p:spPr>
          <a:xfrm>
            <a:off x="9632272" y="6418555"/>
            <a:ext cx="1507144" cy="307777"/>
          </a:xfrm>
          <a:prstGeom prst="rect">
            <a:avLst/>
          </a:prstGeom>
          <a:noFill/>
        </p:spPr>
        <p:txBody>
          <a:bodyPr wrap="none" rtlCol="0">
            <a:spAutoFit/>
          </a:bodyPr>
          <a:lstStyle/>
          <a:p>
            <a:r>
              <a:rPr lang="en-GB" dirty="0"/>
              <a:t>Johnstone, 1982</a:t>
            </a:r>
          </a:p>
        </p:txBody>
      </p:sp>
      <p:sp>
        <p:nvSpPr>
          <p:cNvPr id="3" name="TextBox 2">
            <a:extLst>
              <a:ext uri="{FF2B5EF4-FFF2-40B4-BE49-F238E27FC236}">
                <a16:creationId xmlns:a16="http://schemas.microsoft.com/office/drawing/2014/main" id="{CAF27CEA-DB99-B688-6606-95BA1FA86004}"/>
              </a:ext>
            </a:extLst>
          </p:cNvPr>
          <p:cNvSpPr txBox="1"/>
          <p:nvPr/>
        </p:nvSpPr>
        <p:spPr>
          <a:xfrm>
            <a:off x="505325" y="1825624"/>
            <a:ext cx="5005137" cy="1815882"/>
          </a:xfrm>
          <a:prstGeom prst="rect">
            <a:avLst/>
          </a:prstGeom>
          <a:noFill/>
        </p:spPr>
        <p:txBody>
          <a:bodyPr wrap="square" rtlCol="0">
            <a:spAutoFit/>
          </a:bodyPr>
          <a:lstStyle/>
          <a:p>
            <a:r>
              <a:rPr lang="en-GB" sz="2800" dirty="0">
                <a:latin typeface="Calibri" panose="020F0502020204030204" pitchFamily="34" charset="0"/>
                <a:ea typeface="Calibri" panose="020F0502020204030204" pitchFamily="34" charset="0"/>
                <a:cs typeface="Calibri" panose="020F0502020204030204" pitchFamily="34" charset="0"/>
              </a:rPr>
              <a:t>Repeatedly building and reinforcing links between the levels is better than working between all three at once.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3647D3-ED01-4D76-A904-EABC49E36068}"/>
              </a:ext>
            </a:extLst>
          </p:cNvPr>
          <p:cNvSpPr>
            <a:spLocks noGrp="1"/>
          </p:cNvSpPr>
          <p:nvPr>
            <p:ph type="title"/>
          </p:nvPr>
        </p:nvSpPr>
        <p:spPr>
          <a:xfrm>
            <a:off x="630936" y="457200"/>
            <a:ext cx="4343400" cy="1929384"/>
          </a:xfrm>
        </p:spPr>
        <p:txBody>
          <a:bodyPr anchor="ctr">
            <a:normAutofit/>
          </a:bodyPr>
          <a:lstStyle/>
          <a:p>
            <a:r>
              <a:rPr lang="en-GB" sz="4800"/>
              <a:t>What the research says </a:t>
            </a:r>
          </a:p>
        </p:txBody>
      </p:sp>
      <p:sp>
        <p:nvSpPr>
          <p:cNvPr id="4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304BF1-24BB-4842-AD3D-5D9C351AB60E}"/>
              </a:ext>
            </a:extLst>
          </p:cNvPr>
          <p:cNvSpPr>
            <a:spLocks noGrp="1"/>
          </p:cNvSpPr>
          <p:nvPr>
            <p:ph idx="1"/>
          </p:nvPr>
        </p:nvSpPr>
        <p:spPr>
          <a:xfrm>
            <a:off x="5517861" y="609600"/>
            <a:ext cx="4438210" cy="1106905"/>
          </a:xfrm>
        </p:spPr>
        <p:txBody>
          <a:bodyPr anchor="ctr">
            <a:normAutofit fontScale="92500" lnSpcReduction="20000"/>
          </a:bodyPr>
          <a:lstStyle/>
          <a:p>
            <a:pPr marL="114300" indent="0">
              <a:buNone/>
            </a:pPr>
            <a:r>
              <a:rPr lang="en-GB" sz="2200" dirty="0"/>
              <a:t>Johnstone A. H., (1991), Why is science difficult to learn? Things are seldom what they seem J. </a:t>
            </a:r>
            <a:r>
              <a:rPr lang="en-GB" sz="2200" dirty="0" err="1"/>
              <a:t>Comput</a:t>
            </a:r>
            <a:r>
              <a:rPr lang="en-GB" sz="2200" dirty="0"/>
              <a:t>. Assist. Learn., 7, 75–83. </a:t>
            </a:r>
          </a:p>
        </p:txBody>
      </p:sp>
      <p:pic>
        <p:nvPicPr>
          <p:cNvPr id="5" name="Picture 4" descr="A diagram showing the chemistry triplet">
            <a:extLst>
              <a:ext uri="{FF2B5EF4-FFF2-40B4-BE49-F238E27FC236}">
                <a16:creationId xmlns:a16="http://schemas.microsoft.com/office/drawing/2014/main" id="{2DE5FD1A-9EA8-469A-A105-63F3616BFCC0}"/>
              </a:ext>
            </a:extLst>
          </p:cNvPr>
          <p:cNvPicPr>
            <a:picLocks noChangeAspect="1"/>
          </p:cNvPicPr>
          <p:nvPr/>
        </p:nvPicPr>
        <p:blipFill rotWithShape="1">
          <a:blip r:embed="rId2"/>
          <a:srcRect l="50270" t="12930" r="23737" b="56161"/>
          <a:stretch/>
        </p:blipFill>
        <p:spPr>
          <a:xfrm>
            <a:off x="882939" y="2569464"/>
            <a:ext cx="4634922" cy="3678936"/>
          </a:xfrm>
          <a:prstGeom prst="rect">
            <a:avLst/>
          </a:prstGeom>
        </p:spPr>
      </p:pic>
      <p:pic>
        <p:nvPicPr>
          <p:cNvPr id="6" name="Picture 5" descr="a quotation from research on the implications on teacher vs pupil understanding of models">
            <a:extLst>
              <a:ext uri="{FF2B5EF4-FFF2-40B4-BE49-F238E27FC236}">
                <a16:creationId xmlns:a16="http://schemas.microsoft.com/office/drawing/2014/main" id="{652806FB-A384-4D8B-BAD2-367E628301E9}"/>
              </a:ext>
            </a:extLst>
          </p:cNvPr>
          <p:cNvPicPr>
            <a:picLocks noChangeAspect="1"/>
          </p:cNvPicPr>
          <p:nvPr/>
        </p:nvPicPr>
        <p:blipFill rotWithShape="1">
          <a:blip r:embed="rId2"/>
          <a:srcRect l="49637" t="60442" r="23300" b="8860"/>
          <a:stretch/>
        </p:blipFill>
        <p:spPr>
          <a:xfrm>
            <a:off x="5605273" y="1847262"/>
            <a:ext cx="5812724" cy="4401138"/>
          </a:xfrm>
          <a:prstGeom prst="rect">
            <a:avLst/>
          </a:prstGeom>
        </p:spPr>
      </p:pic>
    </p:spTree>
    <p:extLst>
      <p:ext uri="{BB962C8B-B14F-4D97-AF65-F5344CB8AC3E}">
        <p14:creationId xmlns:p14="http://schemas.microsoft.com/office/powerpoint/2010/main" val="392277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otations from research on the implications of expertise on using modes to develop pupil understanding">
            <a:extLst>
              <a:ext uri="{FF2B5EF4-FFF2-40B4-BE49-F238E27FC236}">
                <a16:creationId xmlns:a16="http://schemas.microsoft.com/office/drawing/2014/main" id="{F19A192F-B918-42A0-8690-62EF9C174302}"/>
              </a:ext>
            </a:extLst>
          </p:cNvPr>
          <p:cNvPicPr>
            <a:picLocks noChangeAspect="1"/>
          </p:cNvPicPr>
          <p:nvPr/>
        </p:nvPicPr>
        <p:blipFill rotWithShape="1">
          <a:blip r:embed="rId2"/>
          <a:srcRect l="15050" t="21616" r="18081" b="11616"/>
          <a:stretch/>
        </p:blipFill>
        <p:spPr>
          <a:xfrm>
            <a:off x="1916605" y="643467"/>
            <a:ext cx="8358790" cy="5571066"/>
          </a:xfrm>
          <a:prstGeom prst="rect">
            <a:avLst/>
          </a:prstGeom>
        </p:spPr>
      </p:pic>
    </p:spTree>
    <p:extLst>
      <p:ext uri="{BB962C8B-B14F-4D97-AF65-F5344CB8AC3E}">
        <p14:creationId xmlns:p14="http://schemas.microsoft.com/office/powerpoint/2010/main" val="116944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RESGUID" val="2f71f716-4fd8-412f-978b-974df3eaa7e9"/>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078ab53-bb02-47a0-9393-a7ee0c0e7637">
      <Terms xmlns="http://schemas.microsoft.com/office/infopath/2007/PartnerControls"/>
    </lcf76f155ced4ddcb4097134ff3c332f>
    <TaxCatchAll xmlns="d0d77455-7254-4fb4-bfd1-be858090293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47846A1787E24BAA4B8FCA035797FD" ma:contentTypeVersion="18" ma:contentTypeDescription="Create a new document." ma:contentTypeScope="" ma:versionID="5f4190c483744ece1ee32e1113af221d">
  <xsd:schema xmlns:xsd="http://www.w3.org/2001/XMLSchema" xmlns:xs="http://www.w3.org/2001/XMLSchema" xmlns:p="http://schemas.microsoft.com/office/2006/metadata/properties" xmlns:ns2="0078ab53-bb02-47a0-9393-a7ee0c0e7637" xmlns:ns3="d0d77455-7254-4fb4-bfd1-be8580902935" targetNamespace="http://schemas.microsoft.com/office/2006/metadata/properties" ma:root="true" ma:fieldsID="12522b8496e5d47805fd89946b01ff7c" ns2:_="" ns3:_="">
    <xsd:import namespace="0078ab53-bb02-47a0-9393-a7ee0c0e7637"/>
    <xsd:import namespace="d0d77455-7254-4fb4-bfd1-be858090293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78ab53-bb02-47a0-9393-a7ee0c0e76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5ae5fb22-0559-4a01-99f6-a695058b864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0d77455-7254-4fb4-bfd1-be858090293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88e587-e731-473e-bbcd-498f0d54029a}" ma:internalName="TaxCatchAll" ma:showField="CatchAllData" ma:web="d0d77455-7254-4fb4-bfd1-be85809029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9A043C-D307-4F69-9ECC-75DD44A2D95E}">
  <ds:schemaRefs>
    <ds:schemaRef ds:uri="http://schemas.microsoft.com/sharepoint/v3/contenttype/forms"/>
  </ds:schemaRefs>
</ds:datastoreItem>
</file>

<file path=customXml/itemProps2.xml><?xml version="1.0" encoding="utf-8"?>
<ds:datastoreItem xmlns:ds="http://schemas.openxmlformats.org/officeDocument/2006/customXml" ds:itemID="{940C21DB-BB61-4C2A-9868-6136CD86D5D8}">
  <ds:schemaRefs>
    <ds:schemaRef ds:uri="http://purl.org/dc/dcmitype/"/>
    <ds:schemaRef ds:uri="d0d77455-7254-4fb4-bfd1-be8580902935"/>
    <ds:schemaRef ds:uri="0078ab53-bb02-47a0-9393-a7ee0c0e7637"/>
    <ds:schemaRef ds:uri="http://schemas.microsoft.com/office/infopath/2007/PartnerControls"/>
    <ds:schemaRef ds:uri="http://schemas.openxmlformats.org/package/2006/metadata/core-properties"/>
    <ds:schemaRef ds:uri="http://schemas.microsoft.com/office/2006/documentManagement/types"/>
    <ds:schemaRef ds:uri="http://www.w3.org/XML/1998/namespace"/>
    <ds:schemaRef ds:uri="http://purl.org/dc/elements/1.1/"/>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5346488A-7EE1-428D-8284-58FC15A146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78ab53-bb02-47a0-9393-a7ee0c0e7637"/>
    <ds:schemaRef ds:uri="d0d77455-7254-4fb4-bfd1-be85809029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492</TotalTime>
  <Words>1173</Words>
  <Application>Microsoft Office PowerPoint</Application>
  <PresentationFormat>Widescreen</PresentationFormat>
  <Paragraphs>96</Paragraphs>
  <Slides>18</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Segoe UI</vt:lpstr>
      <vt:lpstr>Calibri</vt:lpstr>
      <vt:lpstr>Arial</vt:lpstr>
      <vt:lpstr>Office Theme</vt:lpstr>
      <vt:lpstr>Models in science</vt:lpstr>
      <vt:lpstr>What do we mean by models?   </vt:lpstr>
      <vt:lpstr>Here is an example model: What does it show? What are the pros and cons?</vt:lpstr>
      <vt:lpstr>PowerPoint Presentation</vt:lpstr>
      <vt:lpstr>Commonly used models</vt:lpstr>
      <vt:lpstr>Johnstone’s triangle</vt:lpstr>
      <vt:lpstr>Linking between levels of description</vt:lpstr>
      <vt:lpstr>What the research says </vt:lpstr>
      <vt:lpstr>PowerPoint Presentation</vt:lpstr>
      <vt:lpstr>PowerPoint Presentation</vt:lpstr>
      <vt:lpstr>PowerPoint Presentation</vt:lpstr>
      <vt:lpstr>Electric circuit models</vt:lpstr>
      <vt:lpstr>Using models effectively in teaching – FAR approach</vt:lpstr>
      <vt:lpstr>Apply the focus and action sections of the FAR tool to a model in your subject discipline</vt:lpstr>
      <vt:lpstr>What models could you use to explain:</vt:lpstr>
      <vt:lpstr>PowerPoint Presentation</vt:lpstr>
      <vt:lpstr>Where have students got confused?</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Models in science</dc:title>
  <dc:creator>robert campbell</dc:creator>
  <cp:lastModifiedBy>Tamsyn Nichol</cp:lastModifiedBy>
  <cp:revision>23</cp:revision>
  <dcterms:created xsi:type="dcterms:W3CDTF">2018-08-17T14:16:10Z</dcterms:created>
  <dcterms:modified xsi:type="dcterms:W3CDTF">2025-08-28T10:27:03Z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0x010100D347846A1787E24BAA4B8FCA035797FD</vt:lpwstr>
  </property>
</Properties>
</file>